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98" r:id="rId2"/>
    <p:sldId id="299" r:id="rId3"/>
    <p:sldId id="256" r:id="rId4"/>
    <p:sldId id="290" r:id="rId5"/>
    <p:sldId id="287" r:id="rId6"/>
    <p:sldId id="267" r:id="rId7"/>
    <p:sldId id="293" r:id="rId8"/>
    <p:sldId id="273" r:id="rId9"/>
    <p:sldId id="294" r:id="rId10"/>
    <p:sldId id="274" r:id="rId11"/>
    <p:sldId id="295" r:id="rId12"/>
    <p:sldId id="296" r:id="rId13"/>
    <p:sldId id="276" r:id="rId14"/>
    <p:sldId id="297" r:id="rId15"/>
    <p:sldId id="29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806" autoAdjust="0"/>
    <p:restoredTop sz="94660"/>
  </p:normalViewPr>
  <p:slideViewPr>
    <p:cSldViewPr>
      <p:cViewPr varScale="1">
        <p:scale>
          <a:sx n="65" d="100"/>
          <a:sy n="65" d="100"/>
        </p:scale>
        <p:origin x="-73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DCE01B-628A-40CB-A91D-CCD230067A8D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741B3F-6BC9-4BB8-8A1B-A1AE9E09C4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58500DB-10DE-4D74-9B61-B214E954671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A94E7F-CA78-42E4-9B7D-38E97E44B3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10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Lascau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39566" y="4725144"/>
            <a:ext cx="3309803" cy="7361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7784" y="4615784"/>
            <a:ext cx="5407152" cy="1045464"/>
          </a:xfrm>
          <a:prstGeom prst="rect">
            <a:avLst/>
          </a:prstGeom>
        </p:spPr>
      </p:pic>
      <p:grpSp>
        <p:nvGrpSpPr>
          <p:cNvPr id="2" name="Skupina 5"/>
          <p:cNvGrpSpPr/>
          <p:nvPr/>
        </p:nvGrpSpPr>
        <p:grpSpPr>
          <a:xfrm>
            <a:off x="1206742" y="2672916"/>
            <a:ext cx="6730516" cy="1512168"/>
            <a:chOff x="756084" y="0"/>
            <a:chExt cx="6730516" cy="1512168"/>
          </a:xfrm>
        </p:grpSpPr>
        <p:sp>
          <p:nvSpPr>
            <p:cNvPr id="7" name="Obdélník 6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Obdélník 7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1600" b="1" kern="1200" dirty="0" smtClean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NÁZEV ŠKOLY: Základní škola a praktická škola </a:t>
              </a:r>
              <a:r>
                <a:rPr lang="cs-CZ" sz="1600" b="1" kern="1200" dirty="0" err="1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Arkadie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, o. p. s.</a:t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AUTOR: Mgr. Ivana </a:t>
              </a:r>
              <a:r>
                <a:rPr lang="cs-CZ" sz="1600" b="1" kern="1200" dirty="0" err="1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Hampejsová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/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NÁZEV: VY_32_INOVACE_196_NÁŠ </a:t>
              </a:r>
              <a:r>
                <a:rPr lang="cs-CZ" sz="1600" b="1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SVĚT_TEPLICE (ORIENTACE V OKOLÍ ŠKOLY) 3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 </a:t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TÉMA: </a:t>
              </a:r>
              <a:r>
                <a:rPr lang="cs-CZ" sz="1600" b="1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TEPLICE (ORIENTACE V OKOLÍ ŠKOLY) 3 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/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ČÍSLO PROJEKTU: CZ.1.07./1.4.00/21.2257 </a:t>
              </a:r>
              <a:r>
                <a:rPr lang="cs-CZ" sz="1600" b="1" kern="1200" dirty="0" smtClean="0">
                  <a:solidFill>
                    <a:srgbClr val="92D050"/>
                  </a:solidFill>
                  <a:latin typeface="Century Gothic" pitchFamily="34" charset="0"/>
                </a:rPr>
                <a:t/>
              </a:r>
              <a:br>
                <a:rPr lang="cs-CZ" sz="1600" b="1" kern="1200" dirty="0" smtClean="0">
                  <a:solidFill>
                    <a:srgbClr val="92D050"/>
                  </a:solidFill>
                  <a:latin typeface="Century Gothic" pitchFamily="34" charset="0"/>
                </a:rPr>
              </a:br>
              <a:endParaRPr lang="cs-CZ" sz="1600" kern="1200" dirty="0">
                <a:solidFill>
                  <a:srgbClr val="92D050"/>
                </a:solidFill>
                <a:latin typeface="Century Gothic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Materiál pro výuku předmětu Náš svět v 7. třídě základní školy speciální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Určeno pro interaktivní tabuli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Výklad nové </a:t>
            </a:r>
            <a:r>
              <a:rPr lang="cs-CZ" dirty="0" smtClean="0"/>
              <a:t>látky – charakteristika: obec - orientace, významné budovy, památky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zpětná vazba – žáci pojmenovávají objekty, po kliknutí se objeví správná odpověď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Cvičení pro ověření probrané </a:t>
            </a:r>
            <a:r>
              <a:rPr lang="cs-CZ" dirty="0" smtClean="0"/>
              <a:t>látky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samostatná nebo skupinová práce, možno formou </a:t>
            </a:r>
            <a:r>
              <a:rPr lang="cs-CZ" dirty="0" smtClean="0"/>
              <a:t>soutěže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obrázky objektů jsou doplněny cvičením, které žákům dané objekty více přiblíží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žáci vybírají správnou odpověď, zpětná vazba po </a:t>
            </a:r>
            <a:r>
              <a:rPr lang="cs-CZ" dirty="0" smtClean="0"/>
              <a:t>kliknutí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interaktivní </a:t>
            </a:r>
            <a:r>
              <a:rPr lang="cs-CZ" dirty="0" smtClean="0"/>
              <a:t>otázky</a:t>
            </a:r>
            <a:endParaRPr lang="cs-CZ" dirty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Žáci se aktivně zapojovali do  práce na interaktivní tabuli, snažili se o správnou odpověď 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Vytvořeno  9. 11. 2012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52963396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ORIENTACE V OKOLÍ ŠKOLY </a:t>
            </a:r>
          </a:p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1. část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14423"/>
            <a:ext cx="7772400" cy="2386028"/>
          </a:xfrm>
          <a:solidFill>
            <a:srgbClr val="FFFF99"/>
          </a:solidFill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0070C0"/>
                </a:solidFill>
              </a:rPr>
              <a:t>TEPLICE</a:t>
            </a:r>
            <a:br>
              <a:rPr lang="cs-CZ" sz="8000" b="1" dirty="0" smtClean="0">
                <a:solidFill>
                  <a:srgbClr val="0070C0"/>
                </a:solidFill>
              </a:rPr>
            </a:b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71604" y="4643446"/>
            <a:ext cx="57839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ORIENTACE V OKOLÍ ŠKOLY</a:t>
            </a:r>
          </a:p>
          <a:p>
            <a:pPr algn="ctr"/>
            <a:r>
              <a:rPr lang="cs-CZ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cs-CZ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ARKADIE ŠKOLA</a:t>
            </a:r>
            <a:endParaRPr lang="cs-CZ" dirty="0"/>
          </a:p>
        </p:txBody>
      </p:sp>
      <p:pic>
        <p:nvPicPr>
          <p:cNvPr id="11266" name="Picture 2" descr="C:\Users\Petr\Documents\Fota\fota 2012\DSCN211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536224" y="1550035"/>
            <a:ext cx="6035040" cy="452628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500166" y="5715016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/>
              <a:t>SMĚR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229600" cy="16859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8000" dirty="0" smtClean="0">
                <a:solidFill>
                  <a:schemeClr val="accent2">
                    <a:lumMod val="75000"/>
                  </a:schemeClr>
                </a:solidFill>
              </a:rPr>
              <a:t>DOUBRAVKA</a:t>
            </a:r>
            <a:endParaRPr lang="cs-CZ" sz="8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NOVÉ LÁZNĚ</a:t>
            </a:r>
            <a:endParaRPr lang="cs-CZ" dirty="0"/>
          </a:p>
        </p:txBody>
      </p:sp>
      <p:pic>
        <p:nvPicPr>
          <p:cNvPr id="10242" name="Picture 2" descr="C:\Users\Petr\Documents\Fota\fota 2012\DSCN211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536224" y="1550035"/>
            <a:ext cx="6035040" cy="452628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500166" y="5715016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 2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ZAKROUŽKUJ SPRÁVNOU ODPOVĚĎ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142976" y="2928934"/>
            <a:ext cx="2357454" cy="1714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 smtClean="0"/>
          </a:p>
          <a:p>
            <a:pPr algn="ctr"/>
            <a:r>
              <a:rPr lang="cs-CZ" sz="4000" dirty="0" smtClean="0"/>
              <a:t>LÉČÍ SE ZDE</a:t>
            </a:r>
          </a:p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715008" y="2285992"/>
            <a:ext cx="1571636" cy="914400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DĚTI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5643570" y="4286256"/>
            <a:ext cx="235745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DOSPĚLÍ</a:t>
            </a:r>
            <a:endParaRPr lang="cs-CZ" sz="3200" dirty="0"/>
          </a:p>
        </p:txBody>
      </p:sp>
      <p:cxnSp>
        <p:nvCxnSpPr>
          <p:cNvPr id="9" name="Přímá spojovací šipka 8"/>
          <p:cNvCxnSpPr>
            <a:stCxn id="4" idx="3"/>
          </p:cNvCxnSpPr>
          <p:nvPr/>
        </p:nvCxnSpPr>
        <p:spPr>
          <a:xfrm flipV="1">
            <a:off x="3500430" y="2786060"/>
            <a:ext cx="2143140" cy="10001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3428992" y="3786190"/>
            <a:ext cx="2071702" cy="885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BOTANICKÁ ZAHRADA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etr\Documents\Fota\fota 2012\fotak\DSCN2130.jpg"/>
          <p:cNvPicPr>
            <a:picLocks noChangeArrowheads="1"/>
          </p:cNvPicPr>
          <p:nvPr/>
        </p:nvPicPr>
        <p:blipFill>
          <a:blip r:embed="rId3" cstate="print"/>
          <a:srcRect l="6201" b="19291"/>
          <a:stretch>
            <a:fillRect/>
          </a:stretch>
        </p:blipFill>
        <p:spPr bwMode="auto">
          <a:xfrm>
            <a:off x="785786" y="1643050"/>
            <a:ext cx="6660000" cy="4500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5786" y="5786454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NAJDEME ZDE:</a:t>
            </a:r>
            <a:endParaRPr lang="cs-CZ" sz="3200" dirty="0"/>
          </a:p>
        </p:txBody>
      </p:sp>
      <p:pic>
        <p:nvPicPr>
          <p:cNvPr id="2051" name="Picture 3" descr="C:\Users\Petr\AppData\Local\Microsoft\Windows\Temporary Internet Files\Content.IE5\700RZ1RK\MC900441718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643050"/>
            <a:ext cx="1980000" cy="1980000"/>
          </a:xfrm>
          <a:prstGeom prst="rect">
            <a:avLst/>
          </a:prstGeom>
          <a:noFill/>
        </p:spPr>
      </p:pic>
      <p:pic>
        <p:nvPicPr>
          <p:cNvPr id="2052" name="Picture 4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1857364"/>
            <a:ext cx="2500945" cy="2016000"/>
          </a:xfrm>
          <a:prstGeom prst="rect">
            <a:avLst/>
          </a:prstGeom>
          <a:noFill/>
        </p:spPr>
      </p:pic>
      <p:pic>
        <p:nvPicPr>
          <p:cNvPr id="2053" name="Picture 5" descr="C:\Users\Petr\AppData\Local\Microsoft\Windows\Temporary Internet Files\Content.IE5\D9HVCLLB\MC900320446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00166" y="3857628"/>
            <a:ext cx="1857146" cy="158191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57158" y="6286520"/>
            <a:ext cx="4006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ZAKROUŽKUJ SPRÁVNÝ OBRÁZEK</a:t>
            </a:r>
            <a:endParaRPr lang="cs-CZ" dirty="0"/>
          </a:p>
        </p:txBody>
      </p:sp>
      <p:pic>
        <p:nvPicPr>
          <p:cNvPr id="2057" name="Picture 9" descr="C:\Users\Petr\AppData\Local\Microsoft\Windows\Temporary Internet Files\Content.IE5\D9HVCLLB\MC900110837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5008" y="4143380"/>
            <a:ext cx="2286000" cy="195681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0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HVĚZDÁRNA</a:t>
            </a:r>
            <a:endParaRPr lang="cs-CZ" dirty="0"/>
          </a:p>
        </p:txBody>
      </p:sp>
      <p:pic>
        <p:nvPicPr>
          <p:cNvPr id="2050" name="Picture 2" descr="C:\Users\Petr\Documents\Fota\fota 2012\fotak\DSCN214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536224" y="1550035"/>
            <a:ext cx="6035040" cy="452628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500166" y="5715016"/>
            <a:ext cx="829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POZORUJÍ ZDE:</a:t>
            </a:r>
            <a:endParaRPr lang="cs-CZ" sz="3200" dirty="0"/>
          </a:p>
        </p:txBody>
      </p:sp>
      <p:pic>
        <p:nvPicPr>
          <p:cNvPr id="3076" name="Picture 4" descr="C:\Users\Petr\AppData\Local\Microsoft\Windows\Temporary Internet Files\Content.IE5\D9HVCLLB\MM900282762[1]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4286256"/>
            <a:ext cx="1285875" cy="1352550"/>
          </a:xfrm>
          <a:prstGeom prst="rect">
            <a:avLst/>
          </a:prstGeom>
          <a:noFill/>
        </p:spPr>
      </p:pic>
      <p:pic>
        <p:nvPicPr>
          <p:cNvPr id="3077" name="Picture 5" descr="C:\Users\Petr\AppData\Local\Microsoft\Windows\Temporary Internet Files\Content.IE5\0ZVA10VV\MC900440405[1]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42910" y="1714488"/>
            <a:ext cx="2743200" cy="2743200"/>
          </a:xfrm>
          <a:prstGeom prst="rect">
            <a:avLst/>
          </a:prstGeom>
          <a:noFill/>
        </p:spPr>
      </p:pic>
      <p:pic>
        <p:nvPicPr>
          <p:cNvPr id="3083" name="Picture 11" descr="C:\Users\Petr\AppData\Local\Microsoft\Windows\Temporary Internet Files\Content.IE5\700RZ1RK\MC900034089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2" y="1857364"/>
            <a:ext cx="1890709" cy="1692000"/>
          </a:xfrm>
          <a:prstGeom prst="rect">
            <a:avLst/>
          </a:prstGeom>
          <a:noFill/>
        </p:spPr>
      </p:pic>
      <p:pic>
        <p:nvPicPr>
          <p:cNvPr id="3084" name="Picture 12" descr="C:\Users\Petr\AppData\Local\Microsoft\Windows\Temporary Internet Files\Content.IE5\700RZ1RK\MP900182772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2714620"/>
            <a:ext cx="2273675" cy="180000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357158" y="6286520"/>
            <a:ext cx="3635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ŠKRTNI NESPRÁVNÝ OBRÁZEK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ČÍM SE POZORUJE OBLOHA?</a:t>
            </a:r>
            <a:endParaRPr lang="cs-CZ" sz="3200" dirty="0"/>
          </a:p>
        </p:txBody>
      </p:sp>
      <p:pic>
        <p:nvPicPr>
          <p:cNvPr id="4099" name="Picture 3" descr="C:\Users\Petr\AppData\Local\Microsoft\Windows\Temporary Internet Files\Content.IE5\700RZ1RK\MC9002521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2071678"/>
            <a:ext cx="1048817" cy="1824228"/>
          </a:xfrm>
          <a:prstGeom prst="rect">
            <a:avLst/>
          </a:prstGeom>
          <a:noFill/>
        </p:spPr>
      </p:pic>
      <p:pic>
        <p:nvPicPr>
          <p:cNvPr id="4100" name="Picture 4" descr="C:\Users\Petr\AppData\Local\Microsoft\Windows\Temporary Internet Files\Content.IE5\IECZPRKG\MC900352199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714348" y="2714620"/>
            <a:ext cx="1794095" cy="1264467"/>
          </a:xfrm>
          <a:prstGeom prst="rect">
            <a:avLst/>
          </a:prstGeom>
          <a:noFill/>
        </p:spPr>
      </p:pic>
      <p:pic>
        <p:nvPicPr>
          <p:cNvPr id="4101" name="Picture 5" descr="C:\Users\Petr\AppData\Local\Microsoft\Windows\Temporary Internet Files\Content.IE5\0ZVA10VV\MC900279434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43306" y="3786190"/>
            <a:ext cx="1194206" cy="182697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643174" y="1785926"/>
            <a:ext cx="3500462" cy="646331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DALEKOHLED</a:t>
            </a:r>
            <a:endParaRPr lang="cs-CZ" sz="3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DOUBRAVKA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Petr\Documents\Fota\fota 2012\fotak\DSCN22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643050"/>
            <a:ext cx="6033600" cy="45252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500166" y="5715016"/>
            <a:ext cx="821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DOUBRAVKA  JE</a:t>
            </a:r>
            <a:endParaRPr lang="cs-CZ" dirty="0"/>
          </a:p>
        </p:txBody>
      </p:sp>
      <p:pic>
        <p:nvPicPr>
          <p:cNvPr id="5122" name="Picture 2" descr="C:\Users\Petr\AppData\Local\Microsoft\Windows\Temporary Internet Files\Content.IE5\D9HVCLLB\MC90042965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500438"/>
            <a:ext cx="1352550" cy="1841500"/>
          </a:xfrm>
          <a:prstGeom prst="rect">
            <a:avLst/>
          </a:prstGeom>
          <a:noFill/>
        </p:spPr>
      </p:pic>
      <p:pic>
        <p:nvPicPr>
          <p:cNvPr id="5123" name="Picture 3" descr="C:\Users\Petr\AppData\Local\Microsoft\Windows\Temporary Internet Files\Content.IE5\700RZ1RK\MC900423990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571868" y="2071678"/>
            <a:ext cx="1558925" cy="1784350"/>
          </a:xfrm>
          <a:prstGeom prst="rect">
            <a:avLst/>
          </a:prstGeom>
          <a:noFill/>
        </p:spPr>
      </p:pic>
      <p:pic>
        <p:nvPicPr>
          <p:cNvPr id="5124" name="Picture 4" descr="C:\Users\Petr\AppData\Local\Microsoft\Windows\Temporary Internet Files\Content.IE5\D9HVCLLB\MC90036166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3357562"/>
            <a:ext cx="1330452" cy="186446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57158" y="6286520"/>
            <a:ext cx="4006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ZAKROUŽKUJ SPRÁVNÝ OBRÁZEK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endParaRPr lang="cs-CZ" sz="1100" dirty="0" smtClean="0">
              <a:cs typeface="Arial" charset="0"/>
            </a:endParaRPr>
          </a:p>
          <a:p>
            <a:pPr>
              <a:buNone/>
            </a:pPr>
            <a:r>
              <a:rPr lang="cs-CZ" sz="1400" dirty="0" smtClean="0"/>
              <a:t>Obr. 1 – 5: autor</a:t>
            </a:r>
          </a:p>
          <a:p>
            <a:pPr>
              <a:buNone/>
            </a:pPr>
            <a:r>
              <a:rPr lang="cs-CZ" sz="1400" smtClean="0"/>
              <a:t>Ostatní obr.: </a:t>
            </a:r>
            <a:r>
              <a:rPr lang="cs-CZ" sz="1400" dirty="0" smtClean="0">
                <a:cs typeface="Arial" charset="0"/>
              </a:rPr>
              <a:t>[cit. 2012-11-9] </a:t>
            </a:r>
            <a:r>
              <a:rPr lang="cs-CZ" sz="1400" dirty="0" smtClean="0">
                <a:hlinkClick r:id="rId3"/>
              </a:rPr>
              <a:t>www.</a:t>
            </a:r>
            <a:r>
              <a:rPr lang="cs-CZ" sz="1400" dirty="0" err="1" smtClean="0">
                <a:hlinkClick r:id="rId3"/>
              </a:rPr>
              <a:t>microsoft.office.com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u="sng" dirty="0" smtClean="0"/>
          </a:p>
          <a:p>
            <a:pPr>
              <a:buNone/>
            </a:pPr>
            <a:endParaRPr lang="cs-CZ" sz="1400" dirty="0" smtClean="0">
              <a:hlinkClick r:id="rId4"/>
            </a:endParaRPr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u="sng" dirty="0" smtClean="0"/>
          </a:p>
          <a:p>
            <a:pPr>
              <a:buNone/>
            </a:pPr>
            <a:endParaRPr lang="cs-CZ" sz="1400" u="sng" dirty="0" smtClean="0"/>
          </a:p>
          <a:p>
            <a:pPr>
              <a:buNone/>
            </a:pPr>
            <a:endParaRPr lang="cs-CZ" sz="1400" u="sng" dirty="0" smtClean="0"/>
          </a:p>
          <a:p>
            <a:pPr>
              <a:buNone/>
            </a:pPr>
            <a:endParaRPr lang="cs-CZ" sz="1400" dirty="0" smtClean="0">
              <a:cs typeface="Arial" charset="0"/>
            </a:endParaRPr>
          </a:p>
          <a:p>
            <a:pPr>
              <a:buNone/>
            </a:pPr>
            <a:endParaRPr lang="cs-CZ" sz="1400" dirty="0" smtClean="0">
              <a:cs typeface="Arial" charset="0"/>
            </a:endParaRPr>
          </a:p>
          <a:p>
            <a:pPr>
              <a:buNone/>
            </a:pPr>
            <a:endParaRPr lang="cs-CZ" sz="1400" dirty="0" smtClean="0">
              <a:cs typeface="Arial" charset="0"/>
            </a:endParaRPr>
          </a:p>
          <a:p>
            <a:pPr>
              <a:buNone/>
            </a:pP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xmlns="" val="215874780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330</TotalTime>
  <Words>206</Words>
  <Application>Microsoft Office PowerPoint</Application>
  <PresentationFormat>Předvádění na obrazovce (4:3)</PresentationFormat>
  <Paragraphs>60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Administrativní</vt:lpstr>
      <vt:lpstr>Snímek 1</vt:lpstr>
      <vt:lpstr>Anotace</vt:lpstr>
      <vt:lpstr>TEPLICE </vt:lpstr>
      <vt:lpstr>ARKADIE ŠKOLA</vt:lpstr>
      <vt:lpstr>SMĚR</vt:lpstr>
      <vt:lpstr>NOVÉ LÁZNĚ</vt:lpstr>
      <vt:lpstr>ZAKROUŽKUJ SPRÁVNOU ODPOVĚĎ</vt:lpstr>
      <vt:lpstr>BOTANICKÁ ZAHRADA</vt:lpstr>
      <vt:lpstr>NAJDEME ZDE:</vt:lpstr>
      <vt:lpstr>HVĚZDÁRNA</vt:lpstr>
      <vt:lpstr>POZORUJÍ ZDE:</vt:lpstr>
      <vt:lpstr>ČÍM SE POZORUJE OBLOHA?</vt:lpstr>
      <vt:lpstr>DOUBRAVKA</vt:lpstr>
      <vt:lpstr>DOUBRAVKA  JE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ORIENTACE V OKOLÍ ŠKOLY</dc:title>
  <dc:creator>Petr</dc:creator>
  <cp:lastModifiedBy>Petr</cp:lastModifiedBy>
  <cp:revision>71</cp:revision>
  <dcterms:created xsi:type="dcterms:W3CDTF">2012-09-24T19:39:57Z</dcterms:created>
  <dcterms:modified xsi:type="dcterms:W3CDTF">2012-12-08T16:04:42Z</dcterms:modified>
</cp:coreProperties>
</file>