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notesSlides/notesSlide5.xml" ContentType="application/vnd.openxmlformats-officedocument.presentationml.notesSlide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56" r:id="rId2"/>
  </p:sldMasterIdLst>
  <p:notesMasterIdLst>
    <p:notesMasterId r:id="rId13"/>
  </p:notesMasterIdLst>
  <p:sldIdLst>
    <p:sldId id="266" r:id="rId3"/>
    <p:sldId id="265" r:id="rId4"/>
    <p:sldId id="256" r:id="rId5"/>
    <p:sldId id="259" r:id="rId6"/>
    <p:sldId id="258" r:id="rId7"/>
    <p:sldId id="260" r:id="rId8"/>
    <p:sldId id="261" r:id="rId9"/>
    <p:sldId id="262" r:id="rId10"/>
    <p:sldId id="264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B088F6-9FD4-4D56-9008-662AD047F4C4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0E54988E-55F7-4212-84AE-C422C955B3E7}" type="pres">
      <dgm:prSet presAssocID="{ACB088F6-9FD4-4D56-9008-662AD047F4C4}" presName="linearFlow" presStyleCnt="0">
        <dgm:presLayoutVars>
          <dgm:resizeHandles val="exact"/>
        </dgm:presLayoutVars>
      </dgm:prSet>
      <dgm:spPr/>
    </dgm:pt>
  </dgm:ptLst>
  <dgm:cxnLst>
    <dgm:cxn modelId="{9BDF4149-E9C5-42C8-BB4E-611B8E271E5F}" type="presOf" srcId="{ACB088F6-9FD4-4D56-9008-662AD047F4C4}" destId="{0E54988E-55F7-4212-84AE-C422C955B3E7}" srcOrd="0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B088F6-9FD4-4D56-9008-662AD047F4C4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0E54988E-55F7-4212-84AE-C422C955B3E7}" type="pres">
      <dgm:prSet presAssocID="{ACB088F6-9FD4-4D56-9008-662AD047F4C4}" presName="linearFlow" presStyleCnt="0">
        <dgm:presLayoutVars>
          <dgm:resizeHandles val="exact"/>
        </dgm:presLayoutVars>
      </dgm:prSet>
      <dgm:spPr/>
    </dgm:pt>
  </dgm:ptLst>
  <dgm:cxnLst>
    <dgm:cxn modelId="{6F5CCF0A-9DEE-41AC-8710-0B314A9B7502}" type="presOf" srcId="{ACB088F6-9FD4-4D56-9008-662AD047F4C4}" destId="{0E54988E-55F7-4212-84AE-C422C955B3E7}" srcOrd="0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B088F6-9FD4-4D56-9008-662AD047F4C4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0E54988E-55F7-4212-84AE-C422C955B3E7}" type="pres">
      <dgm:prSet presAssocID="{ACB088F6-9FD4-4D56-9008-662AD047F4C4}" presName="linearFlow" presStyleCnt="0">
        <dgm:presLayoutVars>
          <dgm:resizeHandles val="exact"/>
        </dgm:presLayoutVars>
      </dgm:prSet>
      <dgm:spPr/>
    </dgm:pt>
  </dgm:ptLst>
  <dgm:cxnLst>
    <dgm:cxn modelId="{37316310-994F-4135-BE4B-7C02F8FF64B8}" type="presOf" srcId="{ACB088F6-9FD4-4D56-9008-662AD047F4C4}" destId="{0E54988E-55F7-4212-84AE-C422C955B3E7}" srcOrd="0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EB0032-A472-42B2-B93E-E81929179D4B}" type="doc">
      <dgm:prSet loTypeId="urn:microsoft.com/office/officeart/2005/8/layout/default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2EE9941-DC88-4455-802A-5080406A6EC0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cs-CZ" sz="2800" b="1" dirty="0" smtClean="0">
              <a:solidFill>
                <a:schemeClr val="accent3">
                  <a:lumMod val="50000"/>
                </a:schemeClr>
              </a:solidFill>
            </a:rPr>
            <a:t>OSOBNÍ</a:t>
          </a:r>
        </a:p>
        <a:p>
          <a:r>
            <a:rPr lang="cs-CZ" sz="2800" b="1" dirty="0" smtClean="0">
              <a:solidFill>
                <a:schemeClr val="accent3">
                  <a:lumMod val="50000"/>
                </a:schemeClr>
              </a:solidFill>
            </a:rPr>
            <a:t>DOPRAVA</a:t>
          </a:r>
          <a:endParaRPr lang="cs-CZ" sz="2800" b="1" dirty="0">
            <a:solidFill>
              <a:schemeClr val="accent3">
                <a:lumMod val="50000"/>
              </a:schemeClr>
            </a:solidFill>
          </a:endParaRPr>
        </a:p>
      </dgm:t>
    </dgm:pt>
    <dgm:pt modelId="{0435D877-5BEA-4BA3-9569-D4FFF3E7ABE1}" type="parTrans" cxnId="{AFF3F7DB-3F51-423C-951B-25D68925B3F8}">
      <dgm:prSet/>
      <dgm:spPr/>
      <dgm:t>
        <a:bodyPr/>
        <a:lstStyle/>
        <a:p>
          <a:endParaRPr lang="cs-CZ"/>
        </a:p>
      </dgm:t>
    </dgm:pt>
    <dgm:pt modelId="{7D16ED2E-2C96-4479-AEAA-4C6F69ABF3C3}" type="sibTrans" cxnId="{AFF3F7DB-3F51-423C-951B-25D68925B3F8}">
      <dgm:prSet/>
      <dgm:spPr/>
      <dgm:t>
        <a:bodyPr/>
        <a:lstStyle/>
        <a:p>
          <a:endParaRPr lang="cs-CZ"/>
        </a:p>
      </dgm:t>
    </dgm:pt>
    <dgm:pt modelId="{EC736904-47A0-4425-912D-0DED782496D2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 sz="2800" b="1" dirty="0" smtClean="0">
              <a:solidFill>
                <a:schemeClr val="accent6">
                  <a:lumMod val="50000"/>
                </a:schemeClr>
              </a:solidFill>
            </a:rPr>
            <a:t>NÁKLADNÍ</a:t>
          </a:r>
        </a:p>
        <a:p>
          <a:r>
            <a:rPr lang="cs-CZ" sz="2800" b="1" dirty="0" smtClean="0">
              <a:solidFill>
                <a:schemeClr val="accent6">
                  <a:lumMod val="50000"/>
                </a:schemeClr>
              </a:solidFill>
            </a:rPr>
            <a:t>DOPRAVA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4D1FF1FE-53FA-4142-91C6-E14BEE721FAA}" type="parTrans" cxnId="{37ACBCD7-9BE9-4061-9A27-B8074C3E95BB}">
      <dgm:prSet/>
      <dgm:spPr/>
      <dgm:t>
        <a:bodyPr/>
        <a:lstStyle/>
        <a:p>
          <a:endParaRPr lang="cs-CZ"/>
        </a:p>
      </dgm:t>
    </dgm:pt>
    <dgm:pt modelId="{120576B4-543B-4BE8-AABF-3A1F09E992A0}" type="sibTrans" cxnId="{37ACBCD7-9BE9-4061-9A27-B8074C3E95BB}">
      <dgm:prSet/>
      <dgm:spPr/>
      <dgm:t>
        <a:bodyPr/>
        <a:lstStyle/>
        <a:p>
          <a:endParaRPr lang="cs-CZ"/>
        </a:p>
      </dgm:t>
    </dgm:pt>
    <dgm:pt modelId="{19318ED3-3AA6-4B09-9742-C6E34B67F0C3}" type="pres">
      <dgm:prSet presAssocID="{24EB0032-A472-42B2-B93E-E81929179D4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59F35A4-5BA8-4AE7-B1DC-834A30C72A97}" type="pres">
      <dgm:prSet presAssocID="{22EE9941-DC88-4455-802A-5080406A6EC0}" presName="node" presStyleLbl="node1" presStyleIdx="0" presStyleCnt="2" custLinFactNeighborX="-62" custLinFactNeighborY="-1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37495D-2DC9-4B01-98B0-E147ED3989D5}" type="pres">
      <dgm:prSet presAssocID="{7D16ED2E-2C96-4479-AEAA-4C6F69ABF3C3}" presName="sibTrans" presStyleCnt="0"/>
      <dgm:spPr/>
    </dgm:pt>
    <dgm:pt modelId="{BA65E7E0-A943-49F0-A5C5-6D419A423E01}" type="pres">
      <dgm:prSet presAssocID="{EC736904-47A0-4425-912D-0DED782496D2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ACBCD7-9BE9-4061-9A27-B8074C3E95BB}" srcId="{24EB0032-A472-42B2-B93E-E81929179D4B}" destId="{EC736904-47A0-4425-912D-0DED782496D2}" srcOrd="1" destOrd="0" parTransId="{4D1FF1FE-53FA-4142-91C6-E14BEE721FAA}" sibTransId="{120576B4-543B-4BE8-AABF-3A1F09E992A0}"/>
    <dgm:cxn modelId="{D7104C8F-F290-4625-8025-CEF1F38F2308}" type="presOf" srcId="{EC736904-47A0-4425-912D-0DED782496D2}" destId="{BA65E7E0-A943-49F0-A5C5-6D419A423E01}" srcOrd="0" destOrd="0" presId="urn:microsoft.com/office/officeart/2005/8/layout/default#3"/>
    <dgm:cxn modelId="{6E51EC84-FD43-4716-B548-31FB3B102920}" type="presOf" srcId="{24EB0032-A472-42B2-B93E-E81929179D4B}" destId="{19318ED3-3AA6-4B09-9742-C6E34B67F0C3}" srcOrd="0" destOrd="0" presId="urn:microsoft.com/office/officeart/2005/8/layout/default#3"/>
    <dgm:cxn modelId="{18C99C44-D006-431E-A3E5-983A58BEAD0B}" type="presOf" srcId="{22EE9941-DC88-4455-802A-5080406A6EC0}" destId="{059F35A4-5BA8-4AE7-B1DC-834A30C72A97}" srcOrd="0" destOrd="0" presId="urn:microsoft.com/office/officeart/2005/8/layout/default#3"/>
    <dgm:cxn modelId="{AFF3F7DB-3F51-423C-951B-25D68925B3F8}" srcId="{24EB0032-A472-42B2-B93E-E81929179D4B}" destId="{22EE9941-DC88-4455-802A-5080406A6EC0}" srcOrd="0" destOrd="0" parTransId="{0435D877-5BEA-4BA3-9569-D4FFF3E7ABE1}" sibTransId="{7D16ED2E-2C96-4479-AEAA-4C6F69ABF3C3}"/>
    <dgm:cxn modelId="{0E2C985C-568F-4150-BECB-4AFF1FA7450B}" type="presParOf" srcId="{19318ED3-3AA6-4B09-9742-C6E34B67F0C3}" destId="{059F35A4-5BA8-4AE7-B1DC-834A30C72A97}" srcOrd="0" destOrd="0" presId="urn:microsoft.com/office/officeart/2005/8/layout/default#3"/>
    <dgm:cxn modelId="{FF39D1E9-3033-4B78-8814-7F53D80C250F}" type="presParOf" srcId="{19318ED3-3AA6-4B09-9742-C6E34B67F0C3}" destId="{0737495D-2DC9-4B01-98B0-E147ED3989D5}" srcOrd="1" destOrd="0" presId="urn:microsoft.com/office/officeart/2005/8/layout/default#3"/>
    <dgm:cxn modelId="{23A14133-6E86-4679-8582-789123806537}" type="presParOf" srcId="{19318ED3-3AA6-4B09-9742-C6E34B67F0C3}" destId="{BA65E7E0-A943-49F0-A5C5-6D419A423E01}" srcOrd="2" destOrd="0" presId="urn:microsoft.com/office/officeart/2005/8/layout/default#3"/>
  </dgm:cxnLst>
  <dgm:bg/>
  <dgm:whole/>
  <dgm:extLst>
    <a:ext uri="http://schemas.microsoft.com/office/drawing/2008/diagram">
      <dsp:dataModelExt xmlns=""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B088F6-9FD4-4D56-9008-662AD047F4C4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0E54988E-55F7-4212-84AE-C422C955B3E7}" type="pres">
      <dgm:prSet presAssocID="{ACB088F6-9FD4-4D56-9008-662AD047F4C4}" presName="linearFlow" presStyleCnt="0">
        <dgm:presLayoutVars>
          <dgm:resizeHandles val="exact"/>
        </dgm:presLayoutVars>
      </dgm:prSet>
      <dgm:spPr/>
    </dgm:pt>
  </dgm:ptLst>
  <dgm:cxnLst>
    <dgm:cxn modelId="{DBC0E2B3-F4D9-47F4-82BF-9AAD52E001A8}" type="presOf" srcId="{ACB088F6-9FD4-4D56-9008-662AD047F4C4}" destId="{0E54988E-55F7-4212-84AE-C422C955B3E7}" srcOrd="0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4EB0032-A472-42B2-B93E-E81929179D4B}" type="doc">
      <dgm:prSet loTypeId="urn:microsoft.com/office/officeart/2005/8/layout/default#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2EE9941-DC88-4455-802A-5080406A6EC0}">
      <dgm:prSet phldrT="[Text]"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cs-CZ" sz="2800" b="1" dirty="0" smtClean="0">
              <a:solidFill>
                <a:schemeClr val="tx2">
                  <a:lumMod val="75000"/>
                </a:schemeClr>
              </a:solidFill>
            </a:rPr>
            <a:t>JEZDÍ PO SILNICI</a:t>
          </a:r>
          <a:endParaRPr lang="cs-CZ" sz="2800" b="1" dirty="0">
            <a:solidFill>
              <a:schemeClr val="tx2">
                <a:lumMod val="75000"/>
              </a:schemeClr>
            </a:solidFill>
          </a:endParaRPr>
        </a:p>
      </dgm:t>
    </dgm:pt>
    <dgm:pt modelId="{0435D877-5BEA-4BA3-9569-D4FFF3E7ABE1}" type="parTrans" cxnId="{AFF3F7DB-3F51-423C-951B-25D68925B3F8}">
      <dgm:prSet/>
      <dgm:spPr/>
      <dgm:t>
        <a:bodyPr/>
        <a:lstStyle/>
        <a:p>
          <a:endParaRPr lang="cs-CZ"/>
        </a:p>
      </dgm:t>
    </dgm:pt>
    <dgm:pt modelId="{7D16ED2E-2C96-4479-AEAA-4C6F69ABF3C3}" type="sibTrans" cxnId="{AFF3F7DB-3F51-423C-951B-25D68925B3F8}">
      <dgm:prSet/>
      <dgm:spPr/>
      <dgm:t>
        <a:bodyPr/>
        <a:lstStyle/>
        <a:p>
          <a:endParaRPr lang="cs-CZ"/>
        </a:p>
      </dgm:t>
    </dgm:pt>
    <dgm:pt modelId="{EC736904-47A0-4425-912D-0DED782496D2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cs-CZ" sz="2800" b="1" dirty="0" smtClean="0">
              <a:solidFill>
                <a:schemeClr val="accent3">
                  <a:lumMod val="50000"/>
                </a:schemeClr>
              </a:solidFill>
            </a:rPr>
            <a:t>JEZDÍ PO KOLEJÍCH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4D1FF1FE-53FA-4142-91C6-E14BEE721FAA}" type="parTrans" cxnId="{37ACBCD7-9BE9-4061-9A27-B8074C3E95BB}">
      <dgm:prSet/>
      <dgm:spPr/>
      <dgm:t>
        <a:bodyPr/>
        <a:lstStyle/>
        <a:p>
          <a:endParaRPr lang="cs-CZ"/>
        </a:p>
      </dgm:t>
    </dgm:pt>
    <dgm:pt modelId="{120576B4-543B-4BE8-AABF-3A1F09E992A0}" type="sibTrans" cxnId="{37ACBCD7-9BE9-4061-9A27-B8074C3E95BB}">
      <dgm:prSet/>
      <dgm:spPr/>
      <dgm:t>
        <a:bodyPr/>
        <a:lstStyle/>
        <a:p>
          <a:endParaRPr lang="cs-CZ"/>
        </a:p>
      </dgm:t>
    </dgm:pt>
    <dgm:pt modelId="{19318ED3-3AA6-4B09-9742-C6E34B67F0C3}" type="pres">
      <dgm:prSet presAssocID="{24EB0032-A472-42B2-B93E-E81929179D4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59F35A4-5BA8-4AE7-B1DC-834A30C72A97}" type="pres">
      <dgm:prSet presAssocID="{22EE9941-DC88-4455-802A-5080406A6EC0}" presName="node" presStyleLbl="node1" presStyleIdx="0" presStyleCnt="2" custLinFactNeighborX="-62" custLinFactNeighborY="-1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37495D-2DC9-4B01-98B0-E147ED3989D5}" type="pres">
      <dgm:prSet presAssocID="{7D16ED2E-2C96-4479-AEAA-4C6F69ABF3C3}" presName="sibTrans" presStyleCnt="0"/>
      <dgm:spPr/>
    </dgm:pt>
    <dgm:pt modelId="{BA65E7E0-A943-49F0-A5C5-6D419A423E01}" type="pres">
      <dgm:prSet presAssocID="{EC736904-47A0-4425-912D-0DED782496D2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E735C5E-DD4B-430B-A22B-761F90A911CD}" type="presOf" srcId="{24EB0032-A472-42B2-B93E-E81929179D4B}" destId="{19318ED3-3AA6-4B09-9742-C6E34B67F0C3}" srcOrd="0" destOrd="0" presId="urn:microsoft.com/office/officeart/2005/8/layout/default#4"/>
    <dgm:cxn modelId="{AFF3F7DB-3F51-423C-951B-25D68925B3F8}" srcId="{24EB0032-A472-42B2-B93E-E81929179D4B}" destId="{22EE9941-DC88-4455-802A-5080406A6EC0}" srcOrd="0" destOrd="0" parTransId="{0435D877-5BEA-4BA3-9569-D4FFF3E7ABE1}" sibTransId="{7D16ED2E-2C96-4479-AEAA-4C6F69ABF3C3}"/>
    <dgm:cxn modelId="{0EB6C618-276C-40B1-AAE1-B60EB1D8824A}" type="presOf" srcId="{EC736904-47A0-4425-912D-0DED782496D2}" destId="{BA65E7E0-A943-49F0-A5C5-6D419A423E01}" srcOrd="0" destOrd="0" presId="urn:microsoft.com/office/officeart/2005/8/layout/default#4"/>
    <dgm:cxn modelId="{37ACBCD7-9BE9-4061-9A27-B8074C3E95BB}" srcId="{24EB0032-A472-42B2-B93E-E81929179D4B}" destId="{EC736904-47A0-4425-912D-0DED782496D2}" srcOrd="1" destOrd="0" parTransId="{4D1FF1FE-53FA-4142-91C6-E14BEE721FAA}" sibTransId="{120576B4-543B-4BE8-AABF-3A1F09E992A0}"/>
    <dgm:cxn modelId="{897718D4-713C-423F-8A1B-474D54DAE786}" type="presOf" srcId="{22EE9941-DC88-4455-802A-5080406A6EC0}" destId="{059F35A4-5BA8-4AE7-B1DC-834A30C72A97}" srcOrd="0" destOrd="0" presId="urn:microsoft.com/office/officeart/2005/8/layout/default#4"/>
    <dgm:cxn modelId="{C110786B-156F-4E2B-8216-DFB468EC775A}" type="presParOf" srcId="{19318ED3-3AA6-4B09-9742-C6E34B67F0C3}" destId="{059F35A4-5BA8-4AE7-B1DC-834A30C72A97}" srcOrd="0" destOrd="0" presId="urn:microsoft.com/office/officeart/2005/8/layout/default#4"/>
    <dgm:cxn modelId="{4A0ECAA7-7CC4-4AA0-B2A5-0FCED3D6950B}" type="presParOf" srcId="{19318ED3-3AA6-4B09-9742-C6E34B67F0C3}" destId="{0737495D-2DC9-4B01-98B0-E147ED3989D5}" srcOrd="1" destOrd="0" presId="urn:microsoft.com/office/officeart/2005/8/layout/default#4"/>
    <dgm:cxn modelId="{0C426A80-39BB-4D2F-9E93-442E55405181}" type="presParOf" srcId="{19318ED3-3AA6-4B09-9742-C6E34B67F0C3}" destId="{BA65E7E0-A943-49F0-A5C5-6D419A423E01}" srcOrd="2" destOrd="0" presId="urn:microsoft.com/office/officeart/2005/8/layout/default#4"/>
  </dgm:cxnLst>
  <dgm:bg/>
  <dgm:whole/>
  <dgm:extLst>
    <a:ext uri="http://schemas.microsoft.com/office/drawing/2008/diagram">
      <dsp:dataModelExt xmlns="" xmlns:dsp="http://schemas.microsoft.com/office/drawing/2008/diagram" relId="rId1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9F35A4-5BA8-4AE7-B1DC-834A30C72A97}">
      <dsp:nvSpPr>
        <dsp:cNvPr id="0" name=""/>
        <dsp:cNvSpPr/>
      </dsp:nvSpPr>
      <dsp:spPr>
        <a:xfrm>
          <a:off x="571502" y="2"/>
          <a:ext cx="2140488" cy="1284293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3">
                  <a:lumMod val="50000"/>
                </a:schemeClr>
              </a:solidFill>
            </a:rPr>
            <a:t>OSOBNÍ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3">
                  <a:lumMod val="50000"/>
                </a:schemeClr>
              </a:solidFill>
            </a:rPr>
            <a:t>DOPRAVA</a:t>
          </a:r>
          <a:endParaRPr lang="cs-CZ" sz="28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571502" y="2"/>
        <a:ext cx="2140488" cy="1284293"/>
      </dsp:txXfrm>
    </dsp:sp>
    <dsp:sp modelId="{BA65E7E0-A943-49F0-A5C5-6D419A423E01}">
      <dsp:nvSpPr>
        <dsp:cNvPr id="0" name=""/>
        <dsp:cNvSpPr/>
      </dsp:nvSpPr>
      <dsp:spPr>
        <a:xfrm>
          <a:off x="572829" y="1500065"/>
          <a:ext cx="2140488" cy="1284293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6">
                  <a:lumMod val="50000"/>
                </a:schemeClr>
              </a:solidFill>
            </a:rPr>
            <a:t>NÁKLADNÍ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6">
                  <a:lumMod val="50000"/>
                </a:schemeClr>
              </a:solidFill>
            </a:rPr>
            <a:t>DOPRAVA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572829" y="1500065"/>
        <a:ext cx="2140488" cy="12842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9F35A4-5BA8-4AE7-B1DC-834A30C72A97}">
      <dsp:nvSpPr>
        <dsp:cNvPr id="0" name=""/>
        <dsp:cNvSpPr/>
      </dsp:nvSpPr>
      <dsp:spPr>
        <a:xfrm>
          <a:off x="571502" y="2"/>
          <a:ext cx="2140488" cy="1284293"/>
        </a:xfrm>
        <a:prstGeom prst="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tx2">
                  <a:lumMod val="75000"/>
                </a:schemeClr>
              </a:solidFill>
            </a:rPr>
            <a:t>JEZDÍ PO SILNICI</a:t>
          </a:r>
          <a:endParaRPr lang="cs-CZ" sz="28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71502" y="2"/>
        <a:ext cx="2140488" cy="1284293"/>
      </dsp:txXfrm>
    </dsp:sp>
    <dsp:sp modelId="{BA65E7E0-A943-49F0-A5C5-6D419A423E01}">
      <dsp:nvSpPr>
        <dsp:cNvPr id="0" name=""/>
        <dsp:cNvSpPr/>
      </dsp:nvSpPr>
      <dsp:spPr>
        <a:xfrm>
          <a:off x="572829" y="1500065"/>
          <a:ext cx="2140488" cy="1284293"/>
        </a:xfrm>
        <a:prstGeom prst="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3">
                  <a:lumMod val="50000"/>
                </a:schemeClr>
              </a:solidFill>
            </a:rPr>
            <a:t>JEZDÍ PO KOLEJÍCH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572829" y="1500065"/>
        <a:ext cx="2140488" cy="12842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56EB03-246F-45FE-9D2A-539BFFD51C27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37ED7-E8F6-4C75-8C2D-1A26744E3E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99707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D20F1-71BB-439F-AA7F-7B554E507B5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737ED7-E8F6-4C75-8C2D-1A26744E3E6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737ED7-E8F6-4C75-8C2D-1A26744E3E6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10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wmf"/><Relationship Id="rId5" Type="http://schemas.openxmlformats.org/officeDocument/2006/relationships/audio" Target="../media/audio3.wav"/><Relationship Id="rId10" Type="http://schemas.openxmlformats.org/officeDocument/2006/relationships/image" Target="../media/image7.wmf"/><Relationship Id="rId4" Type="http://schemas.openxmlformats.org/officeDocument/2006/relationships/audio" Target="../media/audio2.wav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0.wmf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3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2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3" Type="http://schemas.openxmlformats.org/officeDocument/2006/relationships/audio" Target="../media/audio4.wav"/><Relationship Id="rId7" Type="http://schemas.openxmlformats.org/officeDocument/2006/relationships/diagramColors" Target="../diagrams/colors2.xml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4.png"/><Relationship Id="rId4" Type="http://schemas.openxmlformats.org/officeDocument/2006/relationships/diagramData" Target="../diagrams/data2.xml"/><Relationship Id="rId9" Type="http://schemas.openxmlformats.org/officeDocument/2006/relationships/image" Target="../media/image11.png"/><Relationship Id="rId14" Type="http://schemas.microsoft.com/office/2007/relationships/diagramDrawing" Target="../diagrams/drawing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13" Type="http://schemas.openxmlformats.org/officeDocument/2006/relationships/image" Target="../media/image17.png"/><Relationship Id="rId18" Type="http://schemas.openxmlformats.org/officeDocument/2006/relationships/diagramLayout" Target="../diagrams/layout4.xml"/><Relationship Id="rId3" Type="http://schemas.openxmlformats.org/officeDocument/2006/relationships/audio" Target="../media/audio1.wav"/><Relationship Id="rId21" Type="http://schemas.microsoft.com/office/2007/relationships/diagramDrawing" Target="../diagrams/drawing3.xml"/><Relationship Id="rId7" Type="http://schemas.openxmlformats.org/officeDocument/2006/relationships/diagramQuickStyle" Target="../diagrams/quickStyle3.xml"/><Relationship Id="rId12" Type="http://schemas.openxmlformats.org/officeDocument/2006/relationships/image" Target="../media/image16.png"/><Relationship Id="rId17" Type="http://schemas.openxmlformats.org/officeDocument/2006/relationships/diagramData" Target="../diagrams/data4.xml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0.wmf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5.png"/><Relationship Id="rId5" Type="http://schemas.openxmlformats.org/officeDocument/2006/relationships/diagramData" Target="../diagrams/data3.xml"/><Relationship Id="rId15" Type="http://schemas.openxmlformats.org/officeDocument/2006/relationships/image" Target="../media/image19.jpeg"/><Relationship Id="rId10" Type="http://schemas.openxmlformats.org/officeDocument/2006/relationships/image" Target="../media/image4.jpeg"/><Relationship Id="rId19" Type="http://schemas.openxmlformats.org/officeDocument/2006/relationships/diagramQuickStyle" Target="../diagrams/quickStyle4.xml"/><Relationship Id="rId4" Type="http://schemas.openxmlformats.org/officeDocument/2006/relationships/audio" Target="../media/audio5.wav"/><Relationship Id="rId9" Type="http://schemas.openxmlformats.org/officeDocument/2006/relationships/image" Target="../media/image10.wmf"/><Relationship Id="rId14" Type="http://schemas.openxmlformats.org/officeDocument/2006/relationships/image" Target="../media/image18.jpeg"/><Relationship Id="rId22" Type="http://schemas.microsoft.com/office/2007/relationships/diagramDrawing" Target="../diagrams/drawing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13" Type="http://schemas.openxmlformats.org/officeDocument/2006/relationships/image" Target="../media/image19.jpeg"/><Relationship Id="rId18" Type="http://schemas.openxmlformats.org/officeDocument/2006/relationships/image" Target="../media/image21.wmf"/><Relationship Id="rId3" Type="http://schemas.openxmlformats.org/officeDocument/2006/relationships/audio" Target="../media/audio1.wav"/><Relationship Id="rId21" Type="http://schemas.openxmlformats.org/officeDocument/2006/relationships/image" Target="../media/image9.png"/><Relationship Id="rId7" Type="http://schemas.openxmlformats.org/officeDocument/2006/relationships/diagramLayout" Target="../diagrams/layout5.xml"/><Relationship Id="rId12" Type="http://schemas.openxmlformats.org/officeDocument/2006/relationships/image" Target="../media/image17.png"/><Relationship Id="rId17" Type="http://schemas.openxmlformats.org/officeDocument/2006/relationships/diagramColors" Target="../diagrams/colors6.xml"/><Relationship Id="rId2" Type="http://schemas.openxmlformats.org/officeDocument/2006/relationships/notesSlide" Target="../notesSlides/notesSlide5.xml"/><Relationship Id="rId16" Type="http://schemas.openxmlformats.org/officeDocument/2006/relationships/diagramQuickStyle" Target="../diagrams/quickStyle6.xml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5.xml"/><Relationship Id="rId11" Type="http://schemas.openxmlformats.org/officeDocument/2006/relationships/image" Target="../media/image4.jpeg"/><Relationship Id="rId5" Type="http://schemas.openxmlformats.org/officeDocument/2006/relationships/audio" Target="../media/audio6.wav"/><Relationship Id="rId15" Type="http://schemas.openxmlformats.org/officeDocument/2006/relationships/diagramLayout" Target="../diagrams/layout6.xml"/><Relationship Id="rId23" Type="http://schemas.microsoft.com/office/2007/relationships/diagramDrawing" Target="../diagrams/drawing6.xml"/><Relationship Id="rId10" Type="http://schemas.openxmlformats.org/officeDocument/2006/relationships/image" Target="../media/image10.wmf"/><Relationship Id="rId19" Type="http://schemas.openxmlformats.org/officeDocument/2006/relationships/image" Target="../media/image15.wmf"/><Relationship Id="rId4" Type="http://schemas.openxmlformats.org/officeDocument/2006/relationships/audio" Target="../media/audio5.wav"/><Relationship Id="rId9" Type="http://schemas.openxmlformats.org/officeDocument/2006/relationships/diagramColors" Target="../diagrams/colors5.xml"/><Relationship Id="rId14" Type="http://schemas.openxmlformats.org/officeDocument/2006/relationships/diagramData" Target="../diagrams/data6.xml"/><Relationship Id="rId22" Type="http://schemas.microsoft.com/office/2007/relationships/diagramDrawing" Target="../diagrams/drawin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hyperlink" Target="http://cs.wikipedia.org/wiki/Soubor:Teplice,_%C5%A0koda_14TrM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39566" y="4725144"/>
            <a:ext cx="3309803" cy="736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615784"/>
            <a:ext cx="5407152" cy="1045464"/>
          </a:xfrm>
          <a:prstGeom prst="rect">
            <a:avLst/>
          </a:prstGeom>
        </p:spPr>
      </p:pic>
      <p:grpSp>
        <p:nvGrpSpPr>
          <p:cNvPr id="2" name="Skupina 5"/>
          <p:cNvGrpSpPr/>
          <p:nvPr/>
        </p:nvGrpSpPr>
        <p:grpSpPr>
          <a:xfrm>
            <a:off x="1206742" y="2672916"/>
            <a:ext cx="6730516" cy="1512168"/>
            <a:chOff x="756084" y="0"/>
            <a:chExt cx="6730516" cy="1512168"/>
          </a:xfrm>
        </p:grpSpPr>
        <p:sp>
          <p:nvSpPr>
            <p:cNvPr id="7" name="Obdélník 6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bdélník 7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600" b="1" kern="1200" dirty="0" smtClean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NÁZEV ŠKOLY: Základní škola a praktická škola </a:t>
              </a:r>
              <a:r>
                <a:rPr lang="cs-CZ" sz="1600" b="1" kern="1200" dirty="0" err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Arkadie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, o. p. s.</a:t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AUTOR: Mgr. Ivana </a:t>
              </a:r>
              <a:r>
                <a:rPr lang="cs-CZ" sz="1600" b="1" kern="1200" dirty="0" err="1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Hampejsová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NÁZEV: VY_</a:t>
              </a:r>
              <a:r>
                <a:rPr lang="cs-CZ" sz="1600" b="1" kern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itchFamily="34" charset="0"/>
                </a:rPr>
                <a:t>32_</a:t>
              </a:r>
              <a:r>
                <a:rPr lang="cs-CZ" sz="1600" b="1" kern="1200" dirty="0" smtClean="0">
                  <a:solidFill>
                    <a:schemeClr val="tx2"/>
                  </a:solidFill>
                  <a:latin typeface="Century Gothic" pitchFamily="34" charset="0"/>
                </a:rPr>
                <a:t>INOVACE_199_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NÁŠ SVĚT_DOPRAVA  (PROCVIČOVÁNÍ) 1 </a:t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TÉMA: </a:t>
              </a:r>
              <a:r>
                <a:rPr lang="cs-CZ" sz="1600" b="1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DOPRAVA (PROCVIČOVÁNÍ) 1</a:t>
              </a: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lang="cs-CZ" sz="1600" b="1" kern="1200" dirty="0" smtClean="0">
                  <a:solidFill>
                    <a:schemeClr val="tx2">
                      <a:lumMod val="75000"/>
                    </a:schemeClr>
                  </a:solidFill>
                  <a:latin typeface="Century Gothic" pitchFamily="34" charset="0"/>
                </a:rPr>
                <a:t>ČÍSLO PROJEKTU: </a:t>
              </a:r>
              <a:r>
                <a:rPr lang="cs-CZ" sz="1600" b="1" kern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itchFamily="34" charset="0"/>
                </a:rPr>
                <a:t>CZ.1.07./1.4.00/21.2257 </a:t>
              </a:r>
              <a:r>
                <a:rPr lang="cs-CZ" sz="1600" b="1" kern="1200" dirty="0" smtClean="0">
                  <a:solidFill>
                    <a:schemeClr val="tx1"/>
                  </a:solidFill>
                  <a:latin typeface="Century Gothic" pitchFamily="34" charset="0"/>
                </a:rPr>
                <a:t/>
              </a:r>
              <a:br>
                <a:rPr lang="cs-CZ" sz="1600" b="1" kern="1200" dirty="0" smtClean="0">
                  <a:solidFill>
                    <a:schemeClr val="tx1"/>
                  </a:solidFill>
                  <a:latin typeface="Century Gothic" pitchFamily="34" charset="0"/>
                </a:rPr>
              </a:br>
              <a:endParaRPr lang="cs-CZ" sz="1600" kern="1200" dirty="0">
                <a:solidFill>
                  <a:schemeClr val="tx1"/>
                </a:solidFill>
                <a:latin typeface="Century Gothic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Materiál pro výuku předmětu Náš svět v 7. třídě základní školy speciální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Určeno pro interaktivní tabuli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Cvičení pro ověření probrané látky – charakteristika: doprava, dopravní prostředky, doprava osobní, nákladní,  hromadná, městská hromadná doprava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žák pojmenovává podle obrázků druhy dopravních prostředků a způsob přepravy, vybírá správné možnosti z obrázků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křížovka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zpětná vazba při </a:t>
            </a:r>
            <a:r>
              <a:rPr lang="cs-CZ" dirty="0" smtClean="0"/>
              <a:t>kliknutí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interaktivní otázky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Určeno pro skupinovou i samostatnou práci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Žáci dobře spolupracovali, byli aktivní, samostatně řešili zadané úkoly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Vytvořeno  18. 11. 2012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5296339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3071834"/>
          </a:xfrm>
        </p:spPr>
        <p:txBody>
          <a:bodyPr>
            <a:noAutofit/>
          </a:bodyPr>
          <a:lstStyle/>
          <a:p>
            <a:pPr algn="ctr"/>
            <a:r>
              <a:rPr lang="cs-CZ" sz="80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sz="8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8000" b="1" dirty="0" smtClean="0">
                <a:solidFill>
                  <a:schemeClr val="accent1">
                    <a:lumMod val="75000"/>
                  </a:schemeClr>
                </a:solidFill>
              </a:rPr>
              <a:t>DOPRAVA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PROCVIČOVÁNÍ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b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4786313"/>
            <a:ext cx="8183562" cy="2071687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</a:t>
            </a: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0" y="0"/>
          <a:ext cx="6715170" cy="4480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</a:tblGrid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L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        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Ď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R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R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Č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42910" y="71435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214422"/>
            <a:ext cx="33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185736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2910" y="250030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10" y="378619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48" y="2285992"/>
            <a:ext cx="900000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1" descr="C:\Users\hampejsova\AppData\Local\Microsoft\Windows\Temporary Internet Files\Content.IE5\8GHL81DL\MP900227586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01" t="3558" r="12705" b="18098"/>
          <a:stretch/>
        </p:blipFill>
        <p:spPr bwMode="auto">
          <a:xfrm>
            <a:off x="6929454" y="1214422"/>
            <a:ext cx="1282500" cy="10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C:\Users\hampejsova\AppData\Local\Microsoft\Windows\Temporary Internet Files\Content.IE5\03Y1KJ13\MC90044170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2857496"/>
            <a:ext cx="1188000" cy="118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82" y="4143380"/>
            <a:ext cx="1436019" cy="9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Petr\AppData\Local\Microsoft\Windows\Temporary Internet Files\Content.IE5\IECZPRKG\MC90023817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5357826"/>
            <a:ext cx="1421421" cy="1224000"/>
          </a:xfrm>
          <a:prstGeom prst="rect">
            <a:avLst/>
          </a:prstGeom>
          <a:noFill/>
        </p:spPr>
      </p:pic>
      <p:pic>
        <p:nvPicPr>
          <p:cNvPr id="1029" name="Picture 5" descr="C:\Users\Petr\AppData\Local\Microsoft\Windows\Temporary Internet Files\Content.IE5\D9HVCLLB\MC900250984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5572140"/>
            <a:ext cx="958818" cy="100800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7143768" y="214290"/>
            <a:ext cx="16289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DOPLŇ:</a:t>
            </a:r>
            <a:endParaRPr lang="cs-CZ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4282" y="4929198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TAJENKA: ……………….</a:t>
            </a:r>
            <a:endParaRPr lang="cs-CZ" sz="2800" dirty="0"/>
          </a:p>
        </p:txBody>
      </p:sp>
      <p:grpSp>
        <p:nvGrpSpPr>
          <p:cNvPr id="25" name="Skupina 24"/>
          <p:cNvGrpSpPr/>
          <p:nvPr/>
        </p:nvGrpSpPr>
        <p:grpSpPr>
          <a:xfrm>
            <a:off x="5286380" y="4786322"/>
            <a:ext cx="1534768" cy="1008000"/>
            <a:chOff x="5357818" y="4786322"/>
            <a:chExt cx="1534768" cy="1008000"/>
          </a:xfrm>
        </p:grpSpPr>
        <p:grpSp>
          <p:nvGrpSpPr>
            <p:cNvPr id="3" name="Skupina 23"/>
            <p:cNvGrpSpPr>
              <a:grpSpLocks noChangeAspect="1"/>
            </p:cNvGrpSpPr>
            <p:nvPr/>
          </p:nvGrpSpPr>
          <p:grpSpPr>
            <a:xfrm>
              <a:off x="5357818" y="4786322"/>
              <a:ext cx="1534768" cy="1008000"/>
              <a:chOff x="4400434" y="2092277"/>
              <a:chExt cx="2124637" cy="1395413"/>
            </a:xfrm>
          </p:grpSpPr>
          <p:pic>
            <p:nvPicPr>
              <p:cNvPr id="26" name="Picture 5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27984" y="2092277"/>
                <a:ext cx="2097087" cy="1395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7" name="TextovéPole 26"/>
              <p:cNvSpPr txBox="1"/>
              <p:nvPr/>
            </p:nvSpPr>
            <p:spPr>
              <a:xfrm>
                <a:off x="4400434" y="3272246"/>
                <a:ext cx="409086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800" dirty="0" smtClean="0"/>
                  <a:t>0br.1</a:t>
                </a:r>
                <a:endParaRPr lang="cs-CZ" sz="800" dirty="0"/>
              </a:p>
            </p:txBody>
          </p:sp>
        </p:grpSp>
        <p:sp>
          <p:nvSpPr>
            <p:cNvPr id="24" name="TextovéPole 23"/>
            <p:cNvSpPr txBox="1"/>
            <p:nvPr/>
          </p:nvSpPr>
          <p:spPr>
            <a:xfrm>
              <a:off x="6429388" y="5572140"/>
              <a:ext cx="44114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schemeClr val="bg1"/>
                  </a:solidFill>
                </a:rPr>
                <a:t>Obr. 1</a:t>
              </a:r>
              <a:endParaRPr lang="cs-CZ" sz="8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dissolv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4786313"/>
            <a:ext cx="8183562" cy="2071687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</a:t>
            </a: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0" y="0"/>
          <a:ext cx="6715170" cy="4480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  <a:gridCol w="479655"/>
              </a:tblGrid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V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L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K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        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U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T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O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L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T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D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L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O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L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O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Ď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G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R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T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R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O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L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J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B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U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S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202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S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E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K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Č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K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42910" y="71435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214422"/>
            <a:ext cx="33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185736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2910" y="250030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10" y="378619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48" y="1714488"/>
            <a:ext cx="900000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1" descr="C:\Users\hampejsova\AppData\Local\Microsoft\Windows\Temporary Internet Files\Content.IE5\8GHL81DL\MP900227586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01" t="3558" r="12705" b="18098"/>
          <a:stretch/>
        </p:blipFill>
        <p:spPr bwMode="auto">
          <a:xfrm>
            <a:off x="7000892" y="500042"/>
            <a:ext cx="1282500" cy="10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C:\Users\hampejsova\AppData\Local\Microsoft\Windows\Temporary Internet Files\Content.IE5\03Y1KJ13\MC900441707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2214554"/>
            <a:ext cx="1188000" cy="118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20" y="3357562"/>
            <a:ext cx="1436019" cy="9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Petr\AppData\Local\Microsoft\Windows\Temporary Internet Files\Content.IE5\IECZPRKG\MC900238176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22579" y="4500570"/>
            <a:ext cx="1421421" cy="1224000"/>
          </a:xfrm>
          <a:prstGeom prst="rect">
            <a:avLst/>
          </a:prstGeom>
          <a:noFill/>
        </p:spPr>
      </p:pic>
      <p:pic>
        <p:nvPicPr>
          <p:cNvPr id="1029" name="Picture 5" descr="C:\Users\Petr\AppData\Local\Microsoft\Windows\Temporary Internet Files\Content.IE5\D9HVCLLB\MC900250984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000628" y="4572008"/>
            <a:ext cx="958818" cy="100800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214282" y="4929198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TAJENKA: </a:t>
            </a:r>
            <a:endParaRPr lang="cs-CZ" sz="2800" dirty="0"/>
          </a:p>
        </p:txBody>
      </p:sp>
      <p:pic>
        <p:nvPicPr>
          <p:cNvPr id="43" name="Picture 4" descr="C:\Users\hampejsova\AppData\Local\Microsoft\Windows\Temporary Internet Files\Content.IE5\QDYAR2VT\MC90002838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98" y="4643446"/>
            <a:ext cx="1418235" cy="10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0" y="5903893"/>
            <a:ext cx="52960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CO NENÍ DOPRAVNÍ PROSTŘEDEK? </a:t>
            </a:r>
          </a:p>
          <a:p>
            <a:r>
              <a:rPr lang="cs-CZ" sz="2800" dirty="0" smtClean="0"/>
              <a:t>ZAKROUŽKUJ:</a:t>
            </a:r>
            <a:endParaRPr lang="cs-CZ" sz="2800" dirty="0"/>
          </a:p>
        </p:txBody>
      </p:sp>
      <p:grpSp>
        <p:nvGrpSpPr>
          <p:cNvPr id="25" name="Skupina 24"/>
          <p:cNvGrpSpPr/>
          <p:nvPr/>
        </p:nvGrpSpPr>
        <p:grpSpPr>
          <a:xfrm>
            <a:off x="6000760" y="5500702"/>
            <a:ext cx="1534768" cy="1008000"/>
            <a:chOff x="5357818" y="4786322"/>
            <a:chExt cx="1534768" cy="1008000"/>
          </a:xfrm>
        </p:grpSpPr>
        <p:grpSp>
          <p:nvGrpSpPr>
            <p:cNvPr id="28" name="Skupina 23"/>
            <p:cNvGrpSpPr>
              <a:grpSpLocks noChangeAspect="1"/>
            </p:cNvGrpSpPr>
            <p:nvPr/>
          </p:nvGrpSpPr>
          <p:grpSpPr>
            <a:xfrm>
              <a:off x="5357818" y="4786322"/>
              <a:ext cx="1534768" cy="1008000"/>
              <a:chOff x="4400434" y="2092277"/>
              <a:chExt cx="2124637" cy="1395413"/>
            </a:xfrm>
          </p:grpSpPr>
          <p:pic>
            <p:nvPicPr>
              <p:cNvPr id="30" name="Picture 5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27984" y="2092277"/>
                <a:ext cx="2097087" cy="1395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1" name="TextovéPole 30"/>
              <p:cNvSpPr txBox="1"/>
              <p:nvPr/>
            </p:nvSpPr>
            <p:spPr>
              <a:xfrm>
                <a:off x="4400434" y="3272246"/>
                <a:ext cx="409086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800" dirty="0" smtClean="0"/>
                  <a:t>0br.1</a:t>
                </a:r>
                <a:endParaRPr lang="cs-CZ" sz="800" dirty="0"/>
              </a:p>
            </p:txBody>
          </p:sp>
        </p:grpSp>
        <p:sp>
          <p:nvSpPr>
            <p:cNvPr id="29" name="TextovéPole 28"/>
            <p:cNvSpPr txBox="1"/>
            <p:nvPr/>
          </p:nvSpPr>
          <p:spPr>
            <a:xfrm>
              <a:off x="6429388" y="5572140"/>
              <a:ext cx="44114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schemeClr val="bg1"/>
                  </a:solidFill>
                </a:rPr>
                <a:t>Obr. 1</a:t>
              </a:r>
              <a:endParaRPr lang="cs-CZ" sz="8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dissolv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Zástupný symbol pro obsah 18"/>
          <p:cNvGraphicFramePr>
            <a:graphicFrameLocks noGrp="1"/>
          </p:cNvGraphicFramePr>
          <p:nvPr>
            <p:ph idx="4294967295"/>
          </p:nvPr>
        </p:nvGraphicFramePr>
        <p:xfrm>
          <a:off x="0" y="17145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4" descr="C:\Users\hampejsova\AppData\Local\Microsoft\Windows\Temporary Internet Files\Content.IE5\QDYAR2VT\MC90002838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2143116"/>
            <a:ext cx="1890981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hampejsova\AppData\Local\Microsoft\Windows\Temporary Internet Files\Content.IE5\8GHL81DL\MP900227586[1].jpg"/>
          <p:cNvPicPr>
            <a:picLocks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01" t="3558" r="12705" b="18098"/>
          <a:stretch/>
        </p:blipFill>
        <p:spPr bwMode="auto">
          <a:xfrm>
            <a:off x="6357950" y="3786190"/>
            <a:ext cx="2052000" cy="172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ový popisek 13"/>
          <p:cNvSpPr/>
          <p:nvPr/>
        </p:nvSpPr>
        <p:spPr>
          <a:xfrm>
            <a:off x="1500166" y="285728"/>
            <a:ext cx="4357718" cy="1428760"/>
          </a:xfrm>
          <a:prstGeom prst="wedgeRoundRectCallou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CO NENÍ HROMADNÁ DOPRAVA? </a:t>
            </a:r>
          </a:p>
          <a:p>
            <a:pPr algn="ctr"/>
            <a:r>
              <a:rPr lang="cs-CZ" sz="3200" dirty="0" smtClean="0"/>
              <a:t>ŠKRTNI: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428596" y="285728"/>
            <a:ext cx="7553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9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2428868"/>
            <a:ext cx="143986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2" y="4214818"/>
            <a:ext cx="10795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40" y="1285860"/>
            <a:ext cx="162718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Skupina 25"/>
          <p:cNvGrpSpPr/>
          <p:nvPr/>
        </p:nvGrpSpPr>
        <p:grpSpPr>
          <a:xfrm>
            <a:off x="714348" y="4643446"/>
            <a:ext cx="2124637" cy="1395413"/>
            <a:chOff x="714348" y="4643446"/>
            <a:chExt cx="2124637" cy="1395413"/>
          </a:xfrm>
        </p:grpSpPr>
        <p:grpSp>
          <p:nvGrpSpPr>
            <p:cNvPr id="3" name="Skupina 3"/>
            <p:cNvGrpSpPr/>
            <p:nvPr/>
          </p:nvGrpSpPr>
          <p:grpSpPr>
            <a:xfrm>
              <a:off x="714348" y="4643446"/>
              <a:ext cx="2124637" cy="1395413"/>
              <a:chOff x="4400434" y="2092277"/>
              <a:chExt cx="2124637" cy="1395413"/>
            </a:xfrm>
          </p:grpSpPr>
          <p:pic>
            <p:nvPicPr>
              <p:cNvPr id="24" name="Picture 5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27984" y="2092277"/>
                <a:ext cx="2097087" cy="1395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5" name="TextovéPole 24"/>
              <p:cNvSpPr txBox="1"/>
              <p:nvPr/>
            </p:nvSpPr>
            <p:spPr>
              <a:xfrm>
                <a:off x="4400434" y="3272246"/>
                <a:ext cx="409086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800" dirty="0" smtClean="0"/>
                  <a:t>0br.1</a:t>
                </a:r>
                <a:endParaRPr lang="cs-CZ" sz="800" dirty="0"/>
              </a:p>
            </p:txBody>
          </p:sp>
        </p:grpSp>
        <p:sp>
          <p:nvSpPr>
            <p:cNvPr id="23" name="TextovéPole 22"/>
            <p:cNvSpPr txBox="1"/>
            <p:nvPr/>
          </p:nvSpPr>
          <p:spPr>
            <a:xfrm>
              <a:off x="2357422" y="5786454"/>
              <a:ext cx="44114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schemeClr val="bg1"/>
                  </a:solidFill>
                </a:rPr>
                <a:t>Obr. 1</a:t>
              </a:r>
              <a:endParaRPr lang="cs-CZ" sz="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7952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Zástupný symbol pro obsah 18"/>
          <p:cNvGraphicFramePr>
            <a:graphicFrameLocks noGrp="1"/>
          </p:cNvGraphicFramePr>
          <p:nvPr>
            <p:ph idx="4294967295"/>
          </p:nvPr>
        </p:nvGraphicFramePr>
        <p:xfrm>
          <a:off x="0" y="17145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4" descr="C:\Users\hampejsova\AppData\Local\Microsoft\Windows\Temporary Internet Files\Content.IE5\QDYAR2VT\MC9000283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2143116"/>
            <a:ext cx="1890981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ový popisek 13"/>
          <p:cNvSpPr/>
          <p:nvPr/>
        </p:nvSpPr>
        <p:spPr>
          <a:xfrm>
            <a:off x="1500166" y="285728"/>
            <a:ext cx="4357718" cy="1428760"/>
          </a:xfrm>
          <a:prstGeom prst="wedgeRoundRectCallou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CO JE MHD? </a:t>
            </a:r>
          </a:p>
          <a:p>
            <a:pPr algn="ctr"/>
            <a:r>
              <a:rPr lang="cs-CZ" sz="3200" dirty="0" smtClean="0"/>
              <a:t>ZAKROUŽKUJ: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428596" y="285728"/>
            <a:ext cx="7553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9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2428868"/>
            <a:ext cx="143986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 descr="C:\Users\hampejsova\AppData\Local\Microsoft\Windows\Temporary Internet Files\Content.IE5\03Y1KJ13\MC90044174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2" y="3786190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C:\Users\hampejsova\AppData\Local\Microsoft\Windows\Temporary Internet Files\Content.IE5\03Y1KJ13\MC900441707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500042"/>
            <a:ext cx="216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4786314" y="6000768"/>
            <a:ext cx="3350597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MĚSTSKÁ HROMADNÁ DOPRAVA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500826" y="5072074"/>
            <a:ext cx="862737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PRAHA</a:t>
            </a:r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785786" y="4714884"/>
            <a:ext cx="2124637" cy="1395413"/>
            <a:chOff x="714348" y="4643446"/>
            <a:chExt cx="2124637" cy="1395413"/>
          </a:xfrm>
        </p:grpSpPr>
        <p:grpSp>
          <p:nvGrpSpPr>
            <p:cNvPr id="26" name="Skupina 3"/>
            <p:cNvGrpSpPr/>
            <p:nvPr/>
          </p:nvGrpSpPr>
          <p:grpSpPr>
            <a:xfrm>
              <a:off x="714348" y="4643446"/>
              <a:ext cx="2124637" cy="1395413"/>
              <a:chOff x="4400434" y="2092277"/>
              <a:chExt cx="2124637" cy="1395413"/>
            </a:xfrm>
          </p:grpSpPr>
          <p:pic>
            <p:nvPicPr>
              <p:cNvPr id="28" name="Picture 5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27984" y="2092277"/>
                <a:ext cx="2097087" cy="1395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TextovéPole 28"/>
              <p:cNvSpPr txBox="1"/>
              <p:nvPr/>
            </p:nvSpPr>
            <p:spPr>
              <a:xfrm>
                <a:off x="4400434" y="3272246"/>
                <a:ext cx="409086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800" dirty="0" smtClean="0"/>
                  <a:t>0br.1</a:t>
                </a:r>
                <a:endParaRPr lang="cs-CZ" sz="800" dirty="0"/>
              </a:p>
            </p:txBody>
          </p:sp>
        </p:grpSp>
        <p:sp>
          <p:nvSpPr>
            <p:cNvPr id="27" name="TextovéPole 26"/>
            <p:cNvSpPr txBox="1"/>
            <p:nvPr/>
          </p:nvSpPr>
          <p:spPr>
            <a:xfrm>
              <a:off x="2357422" y="5786454"/>
              <a:ext cx="44114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schemeClr val="bg1"/>
                  </a:solidFill>
                </a:rPr>
                <a:t>Obr. 1</a:t>
              </a:r>
              <a:endParaRPr lang="cs-CZ" sz="8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8" name="Picture 12" descr="C:\Users\hampejsova\AppData\Local\Microsoft\Windows\Temporary Internet Files\Content.IE5\8GHL81DL\MC90034439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3214686"/>
            <a:ext cx="1608641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952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Zástupný symbol pro obsah 18"/>
          <p:cNvGraphicFramePr>
            <a:graphicFrameLocks noGrp="1"/>
          </p:cNvGraphicFramePr>
          <p:nvPr>
            <p:ph idx="4294967295"/>
          </p:nvPr>
        </p:nvGraphicFramePr>
        <p:xfrm>
          <a:off x="0" y="17145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6" name="Picture 4" descr="C:\Users\hampejsova\AppData\Local\Microsoft\Windows\Temporary Internet Files\Content.IE5\QDYAR2VT\MC90002838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52" y="3357562"/>
            <a:ext cx="1276412" cy="9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hampejsova\AppData\Local\Microsoft\Windows\Temporary Internet Files\Content.IE5\8GHL81DL\MP900227586[1].jpg"/>
          <p:cNvPicPr>
            <a:picLocks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01" t="3558" r="12705" b="18098"/>
          <a:stretch/>
        </p:blipFill>
        <p:spPr bwMode="auto">
          <a:xfrm>
            <a:off x="6715140" y="642918"/>
            <a:ext cx="2052000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ový popisek 13"/>
          <p:cNvSpPr/>
          <p:nvPr/>
        </p:nvSpPr>
        <p:spPr>
          <a:xfrm>
            <a:off x="1500166" y="357166"/>
            <a:ext cx="2571768" cy="1000132"/>
          </a:xfrm>
          <a:prstGeom prst="wedgeRoundRectCallou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 SPOJ: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428596" y="285728"/>
            <a:ext cx="7553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9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5" name="Picture 14" descr="C:\Users\hampejsova\AppData\Local\Microsoft\Windows\Temporary Internet Files\Content.IE5\03Y1KJ13\MC900441707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14290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78" y="2571744"/>
            <a:ext cx="1933106" cy="12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24" b="12446"/>
          <a:stretch>
            <a:fillRect/>
          </a:stretch>
        </p:blipFill>
        <p:spPr bwMode="auto">
          <a:xfrm>
            <a:off x="3929058" y="5572140"/>
            <a:ext cx="2855619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C:\Users\Petr\AppData\Local\Microsoft\Windows\Temporary Internet Files\Content.IE5\0ZVA10VV\MP900399529[1].jpg"/>
          <p:cNvPicPr>
            <a:picLocks noChangeAspect="1" noChangeArrowheads="1"/>
          </p:cNvPicPr>
          <p:nvPr/>
        </p:nvPicPr>
        <p:blipFill>
          <a:blip r:embed="rId14" cstate="print"/>
          <a:srcRect l="5536" t="34616" r="8305" b="22154"/>
          <a:stretch>
            <a:fillRect/>
          </a:stretch>
        </p:blipFill>
        <p:spPr bwMode="auto">
          <a:xfrm>
            <a:off x="428596" y="4643446"/>
            <a:ext cx="3229960" cy="1080000"/>
          </a:xfrm>
          <a:prstGeom prst="rect">
            <a:avLst/>
          </a:prstGeom>
          <a:noFill/>
        </p:spPr>
      </p:pic>
      <p:pic>
        <p:nvPicPr>
          <p:cNvPr id="26" name="Picture 7" descr="C:\Users\Petr\AppData\Local\Microsoft\Windows\Temporary Internet Files\Content.IE5\D9HVCLLB\MP900401492[1].jpg"/>
          <p:cNvPicPr>
            <a:picLocks noChangeAspect="1" noChangeArrowheads="1"/>
          </p:cNvPicPr>
          <p:nvPr/>
        </p:nvPicPr>
        <p:blipFill>
          <a:blip r:embed="rId15" cstate="print"/>
          <a:srcRect l="8305" t="55386" r="27682" b="16616"/>
          <a:stretch>
            <a:fillRect/>
          </a:stretch>
        </p:blipFill>
        <p:spPr bwMode="auto">
          <a:xfrm>
            <a:off x="357158" y="2000240"/>
            <a:ext cx="3087627" cy="900000"/>
          </a:xfrm>
          <a:prstGeom prst="rect">
            <a:avLst/>
          </a:prstGeom>
          <a:noFill/>
        </p:spPr>
      </p:pic>
      <p:pic>
        <p:nvPicPr>
          <p:cNvPr id="27" name="Picture 11" descr="C:\Users\Petr\AppData\Local\Microsoft\Windows\Temporary Internet Files\Content.IE5\0ZVA10VV\MC900290304[1].wm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711956" y="4143380"/>
            <a:ext cx="2432044" cy="1440000"/>
          </a:xfrm>
          <a:prstGeom prst="rect">
            <a:avLst/>
          </a:prstGeom>
          <a:noFill/>
        </p:spPr>
      </p:pic>
      <p:graphicFrame>
        <p:nvGraphicFramePr>
          <p:cNvPr id="28" name="Diagram 27"/>
          <p:cNvGraphicFramePr/>
          <p:nvPr/>
        </p:nvGraphicFramePr>
        <p:xfrm>
          <a:off x="3500430" y="1785926"/>
          <a:ext cx="3286148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cxnSp>
        <p:nvCxnSpPr>
          <p:cNvPr id="34" name="Přímá spojovací šipka 33"/>
          <p:cNvCxnSpPr/>
          <p:nvPr/>
        </p:nvCxnSpPr>
        <p:spPr>
          <a:xfrm rot="16200000" flipV="1">
            <a:off x="5072066" y="1428736"/>
            <a:ext cx="571504" cy="142876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 rot="5400000" flipH="1" flipV="1">
            <a:off x="6110727" y="1390207"/>
            <a:ext cx="637322" cy="571504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>
            <a:endCxn id="18" idx="1"/>
          </p:cNvCxnSpPr>
          <p:nvPr/>
        </p:nvCxnSpPr>
        <p:spPr>
          <a:xfrm>
            <a:off x="6143636" y="2857496"/>
            <a:ext cx="642942" cy="344248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>
            <a:endCxn id="6" idx="3"/>
          </p:cNvCxnSpPr>
          <p:nvPr/>
        </p:nvCxnSpPr>
        <p:spPr>
          <a:xfrm rot="10800000" flipV="1">
            <a:off x="2562264" y="2928934"/>
            <a:ext cx="1509670" cy="914628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>
            <a:off x="6000760" y="4071942"/>
            <a:ext cx="928694" cy="642942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 rot="16200000" flipH="1">
            <a:off x="5286380" y="4857760"/>
            <a:ext cx="1128714" cy="27145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rot="10800000" flipV="1">
            <a:off x="3714744" y="4357694"/>
            <a:ext cx="1143008" cy="78581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šipka 52"/>
          <p:cNvCxnSpPr/>
          <p:nvPr/>
        </p:nvCxnSpPr>
        <p:spPr>
          <a:xfrm rot="10800000">
            <a:off x="2928926" y="2928934"/>
            <a:ext cx="1143008" cy="857256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952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Zástupný symbol pro obsah 18"/>
          <p:cNvGraphicFramePr>
            <a:graphicFrameLocks noGrp="1"/>
          </p:cNvGraphicFramePr>
          <p:nvPr>
            <p:ph idx="4294967295"/>
          </p:nvPr>
        </p:nvGraphicFramePr>
        <p:xfrm>
          <a:off x="0" y="17145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6" name="Picture 4" descr="C:\Users\hampejsova\AppData\Local\Microsoft\Windows\Temporary Internet Files\Content.IE5\QDYAR2VT\MC90002838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4290"/>
            <a:ext cx="1276412" cy="9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hampejsova\AppData\Local\Microsoft\Windows\Temporary Internet Files\Content.IE5\8GHL81DL\MP900227586[1].jpg"/>
          <p:cNvPicPr>
            <a:picLocks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01" t="3558" r="12705" b="18098"/>
          <a:stretch/>
        </p:blipFill>
        <p:spPr bwMode="auto">
          <a:xfrm>
            <a:off x="6858016" y="1714488"/>
            <a:ext cx="2052000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ový popisek 13"/>
          <p:cNvSpPr/>
          <p:nvPr/>
        </p:nvSpPr>
        <p:spPr>
          <a:xfrm>
            <a:off x="1500166" y="357166"/>
            <a:ext cx="2571768" cy="1000132"/>
          </a:xfrm>
          <a:prstGeom prst="wedgeRoundRectCallou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 SPOJ:</a:t>
            </a:r>
            <a:endParaRPr lang="cs-CZ" sz="3200" dirty="0"/>
          </a:p>
        </p:txBody>
      </p:sp>
      <p:sp>
        <p:nvSpPr>
          <p:cNvPr id="16" name="Obdélník 15"/>
          <p:cNvSpPr/>
          <p:nvPr/>
        </p:nvSpPr>
        <p:spPr>
          <a:xfrm>
            <a:off x="428596" y="285728"/>
            <a:ext cx="7553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9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24" b="12446"/>
          <a:stretch>
            <a:fillRect/>
          </a:stretch>
        </p:blipFill>
        <p:spPr bwMode="auto">
          <a:xfrm>
            <a:off x="642910" y="1785926"/>
            <a:ext cx="2855619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 descr="C:\Users\Petr\AppData\Local\Microsoft\Windows\Temporary Internet Files\Content.IE5\D9HVCLLB\MP900401492[1].jpg"/>
          <p:cNvPicPr>
            <a:picLocks noChangeAspect="1" noChangeArrowheads="1"/>
          </p:cNvPicPr>
          <p:nvPr/>
        </p:nvPicPr>
        <p:blipFill>
          <a:blip r:embed="rId13" cstate="print"/>
          <a:srcRect l="8305" t="55386" r="27682" b="16616"/>
          <a:stretch>
            <a:fillRect/>
          </a:stretch>
        </p:blipFill>
        <p:spPr bwMode="auto">
          <a:xfrm>
            <a:off x="214282" y="3857628"/>
            <a:ext cx="3087627" cy="900000"/>
          </a:xfrm>
          <a:prstGeom prst="rect">
            <a:avLst/>
          </a:prstGeom>
          <a:noFill/>
        </p:spPr>
      </p:pic>
      <p:graphicFrame>
        <p:nvGraphicFramePr>
          <p:cNvPr id="28" name="Diagram 27"/>
          <p:cNvGraphicFramePr/>
          <p:nvPr/>
        </p:nvGraphicFramePr>
        <p:xfrm>
          <a:off x="3500430" y="1785926"/>
          <a:ext cx="3286148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cxnSp>
        <p:nvCxnSpPr>
          <p:cNvPr id="34" name="Přímá spojovací šipka 33"/>
          <p:cNvCxnSpPr/>
          <p:nvPr/>
        </p:nvCxnSpPr>
        <p:spPr>
          <a:xfrm rot="16200000" flipV="1">
            <a:off x="5072066" y="1428736"/>
            <a:ext cx="571504" cy="142876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 rot="16200000" flipH="1">
            <a:off x="6000760" y="3000372"/>
            <a:ext cx="1000132" cy="714380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 rot="10800000" flipV="1">
            <a:off x="2714612" y="2928934"/>
            <a:ext cx="1509670" cy="914628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>
            <a:endCxn id="8" idx="1"/>
          </p:cNvCxnSpPr>
          <p:nvPr/>
        </p:nvCxnSpPr>
        <p:spPr>
          <a:xfrm rot="5400000" flipH="1" flipV="1">
            <a:off x="5646380" y="2860306"/>
            <a:ext cx="1637454" cy="785818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 rot="16200000" flipH="1">
            <a:off x="5429256" y="4714884"/>
            <a:ext cx="785818" cy="214314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rot="10800000" flipV="1">
            <a:off x="3714744" y="4500570"/>
            <a:ext cx="1143008" cy="785818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šipka 52"/>
          <p:cNvCxnSpPr/>
          <p:nvPr/>
        </p:nvCxnSpPr>
        <p:spPr>
          <a:xfrm rot="10800000">
            <a:off x="3071802" y="2857496"/>
            <a:ext cx="1143008" cy="857256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6" descr="C:\Users\hampejsova\AppData\Local\Microsoft\Windows\Temporary Internet Files\Content.IE5\8GHL81DL\MC900295617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072074"/>
            <a:ext cx="1565497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C:\Users\hampejsova\AppData\Local\Microsoft\Windows\Temporary Internet Files\Content.IE5\8GHL81DL\MC900344391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214950"/>
            <a:ext cx="1608641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02" y="285728"/>
            <a:ext cx="1822642" cy="11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8" name="Skupina 37"/>
          <p:cNvGrpSpPr/>
          <p:nvPr/>
        </p:nvGrpSpPr>
        <p:grpSpPr>
          <a:xfrm>
            <a:off x="6786578" y="3857628"/>
            <a:ext cx="2124637" cy="1395413"/>
            <a:chOff x="6786578" y="3786190"/>
            <a:chExt cx="2124637" cy="1395413"/>
          </a:xfrm>
        </p:grpSpPr>
        <p:grpSp>
          <p:nvGrpSpPr>
            <p:cNvPr id="29" name="Skupina 3"/>
            <p:cNvGrpSpPr/>
            <p:nvPr/>
          </p:nvGrpSpPr>
          <p:grpSpPr>
            <a:xfrm>
              <a:off x="6786578" y="3786190"/>
              <a:ext cx="2124637" cy="1395413"/>
              <a:chOff x="4400434" y="2092277"/>
              <a:chExt cx="2124637" cy="1395413"/>
            </a:xfrm>
          </p:grpSpPr>
          <p:pic>
            <p:nvPicPr>
              <p:cNvPr id="30" name="Picture 5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27984" y="2092277"/>
                <a:ext cx="2097087" cy="1395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1" name="TextovéPole 30"/>
              <p:cNvSpPr txBox="1"/>
              <p:nvPr/>
            </p:nvSpPr>
            <p:spPr>
              <a:xfrm>
                <a:off x="4400434" y="3272246"/>
                <a:ext cx="409086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800" dirty="0" smtClean="0"/>
                  <a:t>0br.1</a:t>
                </a:r>
                <a:endParaRPr lang="cs-CZ" sz="800" dirty="0"/>
              </a:p>
            </p:txBody>
          </p:sp>
        </p:grpSp>
        <p:sp>
          <p:nvSpPr>
            <p:cNvPr id="36" name="TextovéPole 35"/>
            <p:cNvSpPr txBox="1"/>
            <p:nvPr/>
          </p:nvSpPr>
          <p:spPr>
            <a:xfrm>
              <a:off x="8429652" y="4929198"/>
              <a:ext cx="44114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schemeClr val="bg1"/>
                  </a:solidFill>
                </a:rPr>
                <a:t>Obr. 1</a:t>
              </a:r>
              <a:endParaRPr lang="cs-CZ" sz="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7952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Použité zdroje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0br. 1: Soubor:Teplice, Škoda 14TrM.jpg. In: Kubik123.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 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2001-, poslední aktualizace 29. 7. 2009, 14:53  </a:t>
            </a:r>
            <a:r>
              <a:rPr lang="cs-CZ" sz="1400" dirty="0" smtClean="0">
                <a:cs typeface="Arial" charset="0"/>
              </a:rPr>
              <a:t>[cit. </a:t>
            </a:r>
            <a:r>
              <a:rPr lang="cs-CZ" sz="1400" smtClean="0">
                <a:cs typeface="Arial" charset="0"/>
              </a:rPr>
              <a:t>2012-11-18]. </a:t>
            </a:r>
            <a:r>
              <a:rPr lang="cs-CZ" sz="1400" dirty="0" smtClean="0">
                <a:cs typeface="Arial" charset="0"/>
              </a:rPr>
              <a:t>Dostupný jako volné dílo na www: </a:t>
            </a:r>
            <a:r>
              <a:rPr lang="cs-CZ" sz="1400" dirty="0" smtClean="0">
                <a:hlinkClick r:id="rId2"/>
              </a:rPr>
              <a:t>http://cs.wikipedia.org/wiki/Soubor:Teplice,_%C5%A0koda_14TrM.jpg</a:t>
            </a:r>
            <a:endParaRPr lang="cs-CZ" sz="1400" dirty="0" smtClean="0"/>
          </a:p>
          <a:p>
            <a:r>
              <a:rPr lang="cs-CZ" sz="1400" dirty="0" smtClean="0"/>
              <a:t>Ostatní obr.: </a:t>
            </a:r>
            <a:r>
              <a:rPr lang="cs-CZ" sz="1400" dirty="0">
                <a:cs typeface="Arial" charset="0"/>
              </a:rPr>
              <a:t>[cit. </a:t>
            </a:r>
            <a:r>
              <a:rPr lang="cs-CZ" sz="1400" dirty="0" smtClean="0">
                <a:cs typeface="Arial" charset="0"/>
              </a:rPr>
              <a:t>2012-11-18] </a:t>
            </a:r>
            <a:r>
              <a:rPr lang="cs-CZ" sz="1400" dirty="0">
                <a:hlinkClick r:id="rId3"/>
              </a:rPr>
              <a:t>www.microsoft.office.com</a:t>
            </a:r>
            <a:endParaRPr lang="cs-CZ" sz="1400" dirty="0"/>
          </a:p>
          <a:p>
            <a:pPr marL="0" indent="0">
              <a:buNone/>
            </a:pPr>
            <a:endParaRPr lang="cs-CZ" sz="1100" dirty="0"/>
          </a:p>
          <a:p>
            <a:endParaRPr lang="cs-CZ" sz="1050" dirty="0"/>
          </a:p>
          <a:p>
            <a:endParaRPr lang="cs-CZ" sz="11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355</TotalTime>
  <Words>258</Words>
  <Application>Microsoft Office PowerPoint</Application>
  <PresentationFormat>Předvádění na obrazovce (4:3)</PresentationFormat>
  <Paragraphs>121</Paragraphs>
  <Slides>10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Aspekt</vt:lpstr>
      <vt:lpstr>Snímek 1</vt:lpstr>
      <vt:lpstr>Anotace</vt:lpstr>
      <vt:lpstr>     DOPRAVA</vt:lpstr>
      <vt:lpstr>         </vt:lpstr>
      <vt:lpstr>        </vt:lpstr>
      <vt:lpstr>Snímek 6</vt:lpstr>
      <vt:lpstr>Snímek 7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DOPRAVA – PROCVIČOVÁNÍ </dc:title>
  <dc:creator>Petr</dc:creator>
  <cp:lastModifiedBy>Petr</cp:lastModifiedBy>
  <cp:revision>50</cp:revision>
  <dcterms:created xsi:type="dcterms:W3CDTF">2012-10-13T17:31:16Z</dcterms:created>
  <dcterms:modified xsi:type="dcterms:W3CDTF">2012-12-08T16:23:45Z</dcterms:modified>
</cp:coreProperties>
</file>