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Sloveso „mít“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VY_22_INOVACE_13_Sloveso „mít“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VY_22_INOVACE_13_Sloveso „mít“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Sloveso „mít“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</a:t>
            </a:r>
            <a:r>
              <a:rPr lang="cs-CZ" dirty="0" smtClean="0"/>
              <a:t>výkladu použití </a:t>
            </a:r>
            <a:r>
              <a:rPr lang="cs-CZ" dirty="0" smtClean="0"/>
              <a:t>slovesa</a:t>
            </a:r>
            <a:r>
              <a:rPr lang="cs-CZ" baseline="0" dirty="0" smtClean="0"/>
              <a:t> „ mít </a:t>
            </a:r>
            <a:r>
              <a:rPr lang="cs-CZ" baseline="0" dirty="0" smtClean="0"/>
              <a:t>„. Žáci sami tvoří věty dle vzoru.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023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</a:t>
            </a:r>
            <a:r>
              <a:rPr lang="cs-CZ" dirty="0" smtClean="0"/>
              <a:t>výkladu použití </a:t>
            </a:r>
            <a:r>
              <a:rPr lang="cs-CZ" dirty="0" smtClean="0"/>
              <a:t>slovesa</a:t>
            </a:r>
            <a:r>
              <a:rPr lang="cs-CZ" baseline="0" dirty="0" smtClean="0"/>
              <a:t> „ mít </a:t>
            </a:r>
            <a:r>
              <a:rPr lang="cs-CZ" baseline="0" dirty="0" smtClean="0"/>
              <a:t>„. Žáci sami tvoří věty dle vzoru.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781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</a:t>
            </a:r>
            <a:r>
              <a:rPr lang="cs-CZ" dirty="0" smtClean="0"/>
              <a:t>výkladu použití </a:t>
            </a:r>
            <a:r>
              <a:rPr lang="cs-CZ" dirty="0" smtClean="0"/>
              <a:t>slovesa</a:t>
            </a:r>
            <a:r>
              <a:rPr lang="cs-CZ" baseline="0" dirty="0" smtClean="0"/>
              <a:t> „ mít </a:t>
            </a:r>
            <a:r>
              <a:rPr lang="cs-CZ" baseline="0" dirty="0" smtClean="0"/>
              <a:t>„. Žáci sami tvoří věty dle vzoru.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775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48680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</a:t>
            </a:r>
            <a:r>
              <a:rPr lang="cs-CZ" sz="2800" dirty="0" smtClean="0"/>
              <a:t>je určena pro výklad nové slovní </a:t>
            </a:r>
            <a:r>
              <a:rPr lang="cs-CZ" sz="2800" dirty="0" smtClean="0"/>
              <a:t>zásoby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doplňování  vět </a:t>
            </a:r>
            <a:r>
              <a:rPr lang="cs-CZ" sz="2800" smtClean="0"/>
              <a:t>dle vzoru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MÍT – </a:t>
            </a:r>
            <a:r>
              <a:rPr lang="cs-CZ" dirty="0" smtClean="0">
                <a:solidFill>
                  <a:srgbClr val="FF0000"/>
                </a:solidFill>
              </a:rPr>
              <a:t>HAVE GOT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ProchazkovaE\AppData\Local\Microsoft\Windows\Temporary Internet Files\Content.IE5\MMHF5AC4\MP9004223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3025813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To jsem já.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solidFill>
                  <a:srgbClr val="FF0000"/>
                </a:solidFill>
              </a:rPr>
              <a:t>It‘s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Mám dlouhé vlasy.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long </a:t>
            </a:r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I‘ve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long </a:t>
            </a:r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Mám hnědé oči.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solidFill>
                  <a:srgbClr val="FF0000"/>
                </a:solidFill>
              </a:rPr>
              <a:t>I‘ve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eyes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Mám malý nos.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solidFill>
                  <a:srgbClr val="FF0000"/>
                </a:solidFill>
              </a:rPr>
              <a:t>I‘ve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little</a:t>
            </a:r>
            <a:r>
              <a:rPr lang="cs-CZ" dirty="0" smtClean="0">
                <a:solidFill>
                  <a:srgbClr val="FF0000"/>
                </a:solidFill>
              </a:rPr>
              <a:t> nose.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27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SLOVESO MÍT – </a:t>
            </a:r>
            <a:r>
              <a:rPr lang="cs-CZ" dirty="0">
                <a:solidFill>
                  <a:srgbClr val="FF0000"/>
                </a:solidFill>
              </a:rPr>
              <a:t>HAVE 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Ona má dlouhé vlasy.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has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long </a:t>
            </a:r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She‘s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long </a:t>
            </a:r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Ona má malá ústa.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She‘s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little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mouth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Ona má modré oči.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She‘s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blue </a:t>
            </a:r>
            <a:r>
              <a:rPr lang="cs-CZ" dirty="0" err="1" smtClean="0">
                <a:solidFill>
                  <a:srgbClr val="FF0000"/>
                </a:solidFill>
              </a:rPr>
              <a:t>eyes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ProchazkovaE\AppData\Local\Microsoft\Windows\Temporary Internet Files\Content.IE5\JDMGALS6\MP9004117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86" y="1700808"/>
            <a:ext cx="410445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217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SLOVESO MÍT – </a:t>
            </a:r>
            <a:r>
              <a:rPr lang="cs-CZ" dirty="0">
                <a:solidFill>
                  <a:srgbClr val="FF0000"/>
                </a:solidFill>
              </a:rPr>
              <a:t>HAVE 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On má krátké vlasy.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He has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short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He‘s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short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On má velké oči.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He‘s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big </a:t>
            </a:r>
            <a:r>
              <a:rPr lang="cs-CZ" dirty="0" err="1" smtClean="0">
                <a:solidFill>
                  <a:srgbClr val="FF0000"/>
                </a:solidFill>
              </a:rPr>
              <a:t>eyes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On má malý nos.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He‘s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little</a:t>
            </a:r>
            <a:r>
              <a:rPr lang="cs-CZ" dirty="0" smtClean="0">
                <a:solidFill>
                  <a:srgbClr val="FF0000"/>
                </a:solidFill>
              </a:rPr>
              <a:t> nose.</a:t>
            </a:r>
          </a:p>
          <a:p>
            <a:r>
              <a:rPr lang="cs-CZ" dirty="0" smtClean="0"/>
              <a:t>On má hnědé vlasy.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He‘s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3077" name="Picture 5" descr="C:\Users\ProchazkovaE\AppData\Local\Microsoft\Windows\Temporary Internet Files\Content.IE5\TLWFA20Q\MC90044065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628800"/>
            <a:ext cx="4106609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61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184</Words>
  <Application>Microsoft Office PowerPoint</Application>
  <PresentationFormat>Předvádění na obrazovce (4:3)</PresentationFormat>
  <Paragraphs>61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SLOVESO MÍT – HAVE GOT</vt:lpstr>
      <vt:lpstr>SLOVESO MÍT – HAVE GOT</vt:lpstr>
      <vt:lpstr>SLOVESO MÍT – HAVE GOT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49</cp:revision>
  <dcterms:created xsi:type="dcterms:W3CDTF">2011-08-21T15:31:45Z</dcterms:created>
  <dcterms:modified xsi:type="dcterms:W3CDTF">2011-12-09T19:28:25Z</dcterms:modified>
</cp:coreProperties>
</file>