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65" r:id="rId3"/>
    <p:sldId id="256" r:id="rId4"/>
    <p:sldId id="258" r:id="rId5"/>
    <p:sldId id="264" r:id="rId6"/>
    <p:sldId id="259" r:id="rId7"/>
    <p:sldId id="267" r:id="rId8"/>
    <p:sldId id="262" r:id="rId9"/>
    <p:sldId id="266" r:id="rId10"/>
    <p:sldId id="260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9" d="100"/>
          <a:sy n="89" d="100"/>
        </p:scale>
        <p:origin x="11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Eva Kubíková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VY_32_INOVACE_15_03 Podzim 2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Prvouka 2</a:t>
          </a:r>
          <a:r>
            <a:rPr lang="cs-CZ" sz="1200" dirty="0" smtClean="0"/>
            <a:t>. ročník –Živočichové ve volné přírodě - savci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1109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A7FED2-96EE-48EB-A7A6-677F692AF65C}" type="presOf" srcId="{ABD4D77B-BA54-4DFB-A762-4C734220F9AA}" destId="{AAB7E4A6-9D01-402C-9D7A-6D30767F0B58}" srcOrd="0" destOrd="0" presId="urn:microsoft.com/office/officeart/2005/8/layout/target3"/>
    <dgm:cxn modelId="{A279BF51-A40D-475C-8685-457961BBCDD1}" type="presOf" srcId="{1D895EAB-76A7-41C6-9C6C-7D303AD4C23C}" destId="{347D85BD-7382-4413-9298-D06CC996458A}" srcOrd="0" destOrd="0" presId="urn:microsoft.com/office/officeart/2005/8/layout/target3"/>
    <dgm:cxn modelId="{A5D34CCD-5EEF-44CE-AE51-84DAB773880A}" type="presOf" srcId="{D9242A4C-F33A-42E2-BFA4-EC80805DCD32}" destId="{5A434D34-FA65-40B0-A4CE-3A1E2B14A215}" srcOrd="1" destOrd="0" presId="urn:microsoft.com/office/officeart/2005/8/layout/target3"/>
    <dgm:cxn modelId="{4D123059-232E-4808-A4B0-C95A02756BFE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9E7520E-BFFF-4C6E-B129-219E999FC430}" type="presOf" srcId="{FFA013E9-5C5D-404D-8688-08171EA7A387}" destId="{359A210A-E8C9-4FD6-9BC7-434F4455A6B5}" srcOrd="1" destOrd="0" presId="urn:microsoft.com/office/officeart/2005/8/layout/target3"/>
    <dgm:cxn modelId="{7022198E-DBF6-40F4-A825-426414315290}" type="presOf" srcId="{FFA013E9-5C5D-404D-8688-08171EA7A387}" destId="{E1DA18CB-4B0A-4D0C-9459-15C4B327891F}" srcOrd="0" destOrd="0" presId="urn:microsoft.com/office/officeart/2005/8/layout/target3"/>
    <dgm:cxn modelId="{5D52FEAB-BB8F-4C4E-8DD8-19BCF58AF04F}" type="presOf" srcId="{D9242A4C-F33A-42E2-BFA4-EC80805DCD32}" destId="{7DDB6D97-C311-42E1-B77C-B194BAE75773}" srcOrd="0" destOrd="0" presId="urn:microsoft.com/office/officeart/2005/8/layout/target3"/>
    <dgm:cxn modelId="{525C35A1-5D8B-4C47-9E53-EB72C860EC9F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1D3045F-144A-41E7-9878-68D11496E937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6015046-461E-42C2-9529-C98DE204C8B7}" type="presOf" srcId="{A4836DAF-3E6B-4198-A089-B3C0D0384F2B}" destId="{36B74B1E-3C18-4C06-BA03-CB2EB266F8FF}" srcOrd="1" destOrd="0" presId="urn:microsoft.com/office/officeart/2005/8/layout/target3"/>
    <dgm:cxn modelId="{644B0CB3-5643-4E86-8DDD-7116A6509733}" type="presOf" srcId="{1D895EAB-76A7-41C6-9C6C-7D303AD4C23C}" destId="{94413E88-B296-45A5-9057-6B5765B63A8F}" srcOrd="1" destOrd="0" presId="urn:microsoft.com/office/officeart/2005/8/layout/target3"/>
    <dgm:cxn modelId="{CC5ECD5D-B7E2-4472-9E32-8096653FE5D8}" type="presParOf" srcId="{2D933DCE-BBEA-46A5-98BC-CA41A7DBB761}" destId="{D3A73299-62A4-4767-8E25-C16133A0B902}" srcOrd="0" destOrd="0" presId="urn:microsoft.com/office/officeart/2005/8/layout/target3"/>
    <dgm:cxn modelId="{2BC33DAF-F5ED-42F9-AB3C-51C949A5567F}" type="presParOf" srcId="{2D933DCE-BBEA-46A5-98BC-CA41A7DBB761}" destId="{EE30B2AF-DDC9-42DB-9092-5595C6257A57}" srcOrd="1" destOrd="0" presId="urn:microsoft.com/office/officeart/2005/8/layout/target3"/>
    <dgm:cxn modelId="{6052AD3A-E91D-46AE-B8BC-89979E3054ED}" type="presParOf" srcId="{2D933DCE-BBEA-46A5-98BC-CA41A7DBB761}" destId="{E1DA18CB-4B0A-4D0C-9459-15C4B327891F}" srcOrd="2" destOrd="0" presId="urn:microsoft.com/office/officeart/2005/8/layout/target3"/>
    <dgm:cxn modelId="{67D9B2AE-F17A-4267-81F5-40EF2DFA6B0C}" type="presParOf" srcId="{2D933DCE-BBEA-46A5-98BC-CA41A7DBB761}" destId="{29996EEB-8589-4AED-9C98-E2204A026234}" srcOrd="3" destOrd="0" presId="urn:microsoft.com/office/officeart/2005/8/layout/target3"/>
    <dgm:cxn modelId="{C3F0E588-BDC8-43DF-8EBF-504ECE0B90FA}" type="presParOf" srcId="{2D933DCE-BBEA-46A5-98BC-CA41A7DBB761}" destId="{056AE7B2-579D-40D1-A57C-4E33BFED76BE}" srcOrd="4" destOrd="0" presId="urn:microsoft.com/office/officeart/2005/8/layout/target3"/>
    <dgm:cxn modelId="{DE0FA2C4-2A71-46FB-9AD1-497B71306A88}" type="presParOf" srcId="{2D933DCE-BBEA-46A5-98BC-CA41A7DBB761}" destId="{4F0AD45D-7E6A-4C4A-90DF-90E27C4B175D}" srcOrd="5" destOrd="0" presId="urn:microsoft.com/office/officeart/2005/8/layout/target3"/>
    <dgm:cxn modelId="{886AFB56-266D-4911-90E8-5AC2DD32488B}" type="presParOf" srcId="{2D933DCE-BBEA-46A5-98BC-CA41A7DBB761}" destId="{1804A346-BBD3-438B-AE0F-7BEBB1E2AF96}" srcOrd="6" destOrd="0" presId="urn:microsoft.com/office/officeart/2005/8/layout/target3"/>
    <dgm:cxn modelId="{10DC5F76-5BA6-415E-858F-0DD11B498974}" type="presParOf" srcId="{2D933DCE-BBEA-46A5-98BC-CA41A7DBB761}" destId="{60CB9877-708D-4C64-AA73-CFD3F3076BC2}" srcOrd="7" destOrd="0" presId="urn:microsoft.com/office/officeart/2005/8/layout/target3"/>
    <dgm:cxn modelId="{B15D870E-BB89-43F6-9DB6-6FAA03A6084A}" type="presParOf" srcId="{2D933DCE-BBEA-46A5-98BC-CA41A7DBB761}" destId="{347D85BD-7382-4413-9298-D06CC996458A}" srcOrd="8" destOrd="0" presId="urn:microsoft.com/office/officeart/2005/8/layout/target3"/>
    <dgm:cxn modelId="{66E8B44F-9226-4236-AFE6-8B72CF123F86}" type="presParOf" srcId="{2D933DCE-BBEA-46A5-98BC-CA41A7DBB761}" destId="{C4DD5B9C-4D9E-449D-A063-107A759DF3D1}" srcOrd="9" destOrd="0" presId="urn:microsoft.com/office/officeart/2005/8/layout/target3"/>
    <dgm:cxn modelId="{DFAE660E-71A6-42B7-9239-046CFCADBF8E}" type="presParOf" srcId="{2D933DCE-BBEA-46A5-98BC-CA41A7DBB761}" destId="{CD515E15-5457-47F2-8109-A2A59D66C930}" srcOrd="10" destOrd="0" presId="urn:microsoft.com/office/officeart/2005/8/layout/target3"/>
    <dgm:cxn modelId="{48427697-3EF2-4DA5-BD11-B47A348541CE}" type="presParOf" srcId="{2D933DCE-BBEA-46A5-98BC-CA41A7DBB761}" destId="{7DDB6D97-C311-42E1-B77C-B194BAE75773}" srcOrd="11" destOrd="0" presId="urn:microsoft.com/office/officeart/2005/8/layout/target3"/>
    <dgm:cxn modelId="{4CD47929-2A54-43B9-BF04-95CE4C968EBC}" type="presParOf" srcId="{2D933DCE-BBEA-46A5-98BC-CA41A7DBB761}" destId="{DE2B4424-17B1-4404-A13F-04051C43B79D}" srcOrd="12" destOrd="0" presId="urn:microsoft.com/office/officeart/2005/8/layout/target3"/>
    <dgm:cxn modelId="{704BF187-85ED-40AD-B0C2-75ADE34FA5E9}" type="presParOf" srcId="{2D933DCE-BBEA-46A5-98BC-CA41A7DBB761}" destId="{555607BD-8A1D-4EBB-825A-8C74A1FB0FFC}" srcOrd="13" destOrd="0" presId="urn:microsoft.com/office/officeart/2005/8/layout/target3"/>
    <dgm:cxn modelId="{A06DB958-7FB1-4B34-AE10-8D6519A82356}" type="presParOf" srcId="{2D933DCE-BBEA-46A5-98BC-CA41A7DBB761}" destId="{AAB7E4A6-9D01-402C-9D7A-6D30767F0B58}" srcOrd="14" destOrd="0" presId="urn:microsoft.com/office/officeart/2005/8/layout/target3"/>
    <dgm:cxn modelId="{81A3368C-A286-4936-883C-953CD2B5DE47}" type="presParOf" srcId="{2D933DCE-BBEA-46A5-98BC-CA41A7DBB761}" destId="{359A210A-E8C9-4FD6-9BC7-434F4455A6B5}" srcOrd="15" destOrd="0" presId="urn:microsoft.com/office/officeart/2005/8/layout/target3"/>
    <dgm:cxn modelId="{21285C2B-69B7-45EA-8FFD-0609ABCB52D9}" type="presParOf" srcId="{2D933DCE-BBEA-46A5-98BC-CA41A7DBB761}" destId="{36B74B1E-3C18-4C06-BA03-CB2EB266F8FF}" srcOrd="16" destOrd="0" presId="urn:microsoft.com/office/officeart/2005/8/layout/target3"/>
    <dgm:cxn modelId="{29F30578-E3AC-4D16-8324-4433419338AB}" type="presParOf" srcId="{2D933DCE-BBEA-46A5-98BC-CA41A7DBB761}" destId="{94413E88-B296-45A5-9057-6B5765B63A8F}" srcOrd="17" destOrd="0" presId="urn:microsoft.com/office/officeart/2005/8/layout/target3"/>
    <dgm:cxn modelId="{77003466-3C92-43B5-BF5D-0F8F6AE4A1FD}" type="presParOf" srcId="{2D933DCE-BBEA-46A5-98BC-CA41A7DBB761}" destId="{5A434D34-FA65-40B0-A4CE-3A1E2B14A215}" srcOrd="18" destOrd="0" presId="urn:microsoft.com/office/officeart/2005/8/layout/target3"/>
    <dgm:cxn modelId="{0C6B82D4-F9B1-4731-9B91-40B1ADED9D9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Kubíková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VY_32_INOVACE_15_03 Podzim 2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933869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Prvouka 2</a:t>
          </a:r>
          <a:r>
            <a:rPr lang="cs-CZ" sz="1200" kern="1200" dirty="0" smtClean="0"/>
            <a:t>. ročník –Živočichové ve volné přírodě - savci </a:t>
          </a:r>
          <a:endParaRPr lang="cs-CZ" sz="1200" kern="1200" dirty="0"/>
        </a:p>
      </dsp:txBody>
      <dsp:txXfrm>
        <a:off x="933869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593D9F-AA84-47E7-BC8E-836B1570ABB2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D6D1E-43B7-44E2-A624-6BCA57917A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2097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82275503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31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slouží jako doplněk učiva v rámci tématu Člověk a jeho svět.</a:t>
            </a:r>
          </a:p>
          <a:p>
            <a:r>
              <a:rPr lang="cs-CZ" dirty="0" smtClean="0"/>
              <a:t>Materiál slouží k procvičení učiva Podzim</a:t>
            </a:r>
            <a:endParaRPr lang="cs-CZ" b="1" u="sng" dirty="0" smtClean="0"/>
          </a:p>
          <a:p>
            <a:r>
              <a:rPr lang="cs-CZ" dirty="0" smtClean="0"/>
              <a:t>Vytvořeno jako DUM do předmětu Prvouka pro </a:t>
            </a:r>
            <a:r>
              <a:rPr lang="cs-CZ" dirty="0" err="1" smtClean="0"/>
              <a:t>2.ročník</a:t>
            </a:r>
            <a:endParaRPr lang="cs-CZ" dirty="0" smtClean="0"/>
          </a:p>
          <a:p>
            <a:r>
              <a:rPr lang="cs-CZ" dirty="0" smtClean="0"/>
              <a:t>Materiál doporučuji prezentovat pomocí dataprojektoru</a:t>
            </a:r>
            <a:r>
              <a:rPr lang="cs-CZ" dirty="0" smtClean="0"/>
              <a:t>.</a:t>
            </a:r>
          </a:p>
          <a:p>
            <a:r>
              <a:rPr lang="cs-CZ" dirty="0" smtClean="0"/>
              <a:t>Klíčová slova – savci , rodit živá mláďata ,volná příroda,   </a:t>
            </a:r>
          </a:p>
          <a:p>
            <a:pPr marL="0" indent="0">
              <a:buNone/>
            </a:pPr>
            <a:r>
              <a:rPr lang="cs-CZ" smtClean="0"/>
              <a:t>     t</a:t>
            </a:r>
            <a:r>
              <a:rPr lang="cs-CZ" smtClean="0"/>
              <a:t>ělo</a:t>
            </a:r>
            <a:r>
              <a:rPr lang="cs-CZ" dirty="0" smtClean="0"/>
              <a:t>, stálá </a:t>
            </a:r>
            <a:r>
              <a:rPr lang="cs-CZ" smtClean="0"/>
              <a:t>tělesná teplota.</a:t>
            </a:r>
            <a:endParaRPr lang="cs-CZ" dirty="0" smtClean="0"/>
          </a:p>
          <a:p>
            <a:r>
              <a:rPr lang="cs-CZ" dirty="0" smtClean="0"/>
              <a:t>Materiál byl vytvořen a pilotován v prvním pololetí školního roku 2012/2013.</a:t>
            </a:r>
          </a:p>
          <a:p>
            <a:r>
              <a:rPr lang="cs-CZ" dirty="0" smtClean="0"/>
              <a:t>Děti získaly představu o životě některých volně žijících savců u nás a aktivně je pojmenovávali.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 descr="foto .Per. - Prohlížeč obrázků a faxů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66" t="4524" r="7314" b="6485"/>
          <a:stretch/>
        </p:blipFill>
        <p:spPr>
          <a:xfrm>
            <a:off x="-36511" y="0"/>
            <a:ext cx="9180511" cy="691115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5725705"/>
            <a:ext cx="43204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Gothic" pitchFamily="34" charset="0"/>
              </a:rPr>
              <a:t>PODZIM</a:t>
            </a:r>
            <a:endParaRPr lang="cs-CZ" sz="6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Gothic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ŽIVOČICHOVÉ  VE  VOLNÉ  PŘÍRODĚ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6598" y="1988840"/>
            <a:ext cx="8229600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SAVCI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Zajíc                       Myš                     Vlk                         Jelen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45" y="2707781"/>
            <a:ext cx="1587411" cy="1461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Soubor:Erinaceus europaeus (Marek Szczepanek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6568" y="2707781"/>
            <a:ext cx="1558104" cy="1461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2910" y="2654337"/>
            <a:ext cx="1584176" cy="153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 descr="Soubor:Feldhas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48" y="4869160"/>
            <a:ext cx="1529442" cy="116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Soubor:Saut chevreuil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303" y="2445376"/>
            <a:ext cx="1858143" cy="1740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Jelen lesní - samec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227" y="4717763"/>
            <a:ext cx="1664588" cy="1358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6568" y="5032881"/>
            <a:ext cx="1368153" cy="1037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770328"/>
            <a:ext cx="1914109" cy="1253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1845" y="4437112"/>
            <a:ext cx="7417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Liška                           Ježek                          Veverka                            Srnec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3749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ŽIVOČICHOVÉ  VE  VOLNÉ  PŘÍRODĚ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6598" y="198884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SAVCI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45" y="2707781"/>
            <a:ext cx="1587411" cy="1461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Soubor:Erinaceus europaeus (Marek Szczepanek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6568" y="2707781"/>
            <a:ext cx="1558104" cy="1461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2910" y="2654337"/>
            <a:ext cx="1584176" cy="153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 descr="Soubor:Feldhas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48" y="4869160"/>
            <a:ext cx="1529442" cy="116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Soubor:Saut chevreuil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303" y="2445376"/>
            <a:ext cx="1858143" cy="1740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Jelen lesní - samec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8032" y="4602482"/>
            <a:ext cx="1741414" cy="1421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6568" y="5032881"/>
            <a:ext cx="1368153" cy="1037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770328"/>
            <a:ext cx="1914109" cy="1253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63688" y="2348880"/>
            <a:ext cx="11481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POZNÁVEJ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5084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SAVCI:</a:t>
            </a:r>
          </a:p>
          <a:p>
            <a:endParaRPr lang="cs-CZ" dirty="0" smtClean="0"/>
          </a:p>
          <a:p>
            <a:r>
              <a:rPr lang="cs-CZ" dirty="0" smtClean="0"/>
              <a:t>Rodí živá mláďata</a:t>
            </a:r>
          </a:p>
          <a:p>
            <a:r>
              <a:rPr lang="cs-CZ" dirty="0" smtClean="0"/>
              <a:t>Mívají stálou </a:t>
            </a:r>
            <a:r>
              <a:rPr lang="cs-CZ" smtClean="0"/>
              <a:t>tělesnou teplotu</a:t>
            </a:r>
            <a:endParaRPr lang="cs-CZ" dirty="0" smtClean="0"/>
          </a:p>
          <a:p>
            <a:r>
              <a:rPr lang="cs-CZ" dirty="0" smtClean="0"/>
              <a:t>Dýchají plícemi</a:t>
            </a:r>
          </a:p>
          <a:p>
            <a:r>
              <a:rPr lang="cs-CZ" dirty="0" smtClean="0"/>
              <a:t>Tělo je většinou pokryto srstí, která před zimou mění barvu a je hustší.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6222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764704"/>
            <a:ext cx="8229600" cy="4525963"/>
          </a:xfrm>
        </p:spPr>
        <p:txBody>
          <a:bodyPr/>
          <a:lstStyle/>
          <a:p>
            <a:r>
              <a:rPr lang="cs-CZ" dirty="0" smtClean="0"/>
              <a:t>Poznej zvířátka z obrázků</a:t>
            </a:r>
          </a:p>
          <a:p>
            <a:r>
              <a:rPr lang="cs-CZ" dirty="0" smtClean="0"/>
              <a:t>Které zvířátko  se ukládá k zimnímu spánku?</a:t>
            </a:r>
          </a:p>
          <a:p>
            <a:endParaRPr lang="cs-CZ" dirty="0"/>
          </a:p>
        </p:txBody>
      </p:sp>
      <p:pic>
        <p:nvPicPr>
          <p:cNvPr id="4" name="Picture 4" descr="Soubor:Erinaceus europaeus (Marek Szczepanek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36912"/>
            <a:ext cx="1558104" cy="1461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437112"/>
            <a:ext cx="1584176" cy="153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9" descr="Soubor:Saut chevreui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36912"/>
            <a:ext cx="1858143" cy="1740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 descr="Jelen lesní - samec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97152"/>
            <a:ext cx="1741414" cy="1421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924944"/>
            <a:ext cx="1368153" cy="1037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437112"/>
            <a:ext cx="1914109" cy="1253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FRATES, Jim. </a:t>
            </a:r>
            <a:r>
              <a:rPr lang="cs-CZ" sz="1400" i="1" dirty="0" err="1" smtClean="0"/>
              <a:t>Wikipedia</a:t>
            </a:r>
            <a:r>
              <a:rPr lang="cs-CZ" sz="1400" dirty="0" smtClean="0"/>
              <a:t> [online]. [cit. 9.10.2012]. Dostupný na WWW: &lt;wiki/</a:t>
            </a:r>
            <a:r>
              <a:rPr lang="cs-CZ" sz="1400" dirty="0" err="1" smtClean="0"/>
              <a:t>Soubor:Vulpes_vulpes_pup_sitting_on_stone.jpg</a:t>
            </a:r>
            <a:r>
              <a:rPr lang="cs-CZ" sz="1400" dirty="0" smtClean="0"/>
              <a:t>&gt;. </a:t>
            </a:r>
          </a:p>
          <a:p>
            <a:r>
              <a:rPr lang="cs-CZ" sz="1400" dirty="0" smtClean="0"/>
              <a:t>SZCZEPANEK, Marek. </a:t>
            </a:r>
            <a:r>
              <a:rPr lang="cs-CZ" sz="1400" i="1" dirty="0" err="1" smtClean="0"/>
              <a:t>Wikipedia</a:t>
            </a:r>
            <a:r>
              <a:rPr lang="cs-CZ" sz="1400" dirty="0" smtClean="0"/>
              <a:t> [online]. [cit. 9.10.2012]. Dostupný na WWW: &lt;i/</a:t>
            </a:r>
            <a:r>
              <a:rPr lang="cs-CZ" sz="1400" dirty="0" err="1" smtClean="0"/>
              <a:t>Soubor:Erinaceus_europaeus</a:t>
            </a:r>
            <a:r>
              <a:rPr lang="cs-CZ" sz="1400" dirty="0" smtClean="0"/>
              <a:t>_(</a:t>
            </a:r>
            <a:r>
              <a:rPr lang="cs-CZ" sz="1400" dirty="0" err="1" smtClean="0"/>
              <a:t>Marek_Szczepanek</a:t>
            </a:r>
            <a:r>
              <a:rPr lang="cs-CZ" sz="1400" dirty="0" smtClean="0"/>
              <a:t>).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RAY EYE. </a:t>
            </a:r>
            <a:r>
              <a:rPr lang="cs-CZ" sz="1400" i="1" dirty="0" err="1" smtClean="0"/>
              <a:t>Wikipedia</a:t>
            </a:r>
            <a:r>
              <a:rPr lang="cs-CZ" sz="1400" dirty="0" smtClean="0"/>
              <a:t> [online]. [cit. 9.10.2012]. Dostupný na WWW: &lt;</a:t>
            </a:r>
            <a:r>
              <a:rPr lang="cs-CZ" sz="1400" dirty="0" err="1" smtClean="0"/>
              <a:t>Soubor:Eichhörnchen_Düsseldorf_Hofgarten_edit.jpg</a:t>
            </a:r>
            <a:r>
              <a:rPr lang="cs-CZ" sz="1400" dirty="0" smtClean="0"/>
              <a:t>&gt;. </a:t>
            </a:r>
          </a:p>
          <a:p>
            <a:r>
              <a:rPr lang="cs-CZ" sz="1400" dirty="0" smtClean="0"/>
              <a:t>USER:FMICKAN. </a:t>
            </a:r>
            <a:r>
              <a:rPr lang="cs-CZ" sz="1400" i="1" dirty="0" err="1" smtClean="0"/>
              <a:t>Wikipedia</a:t>
            </a:r>
            <a:r>
              <a:rPr lang="cs-CZ" sz="1400" dirty="0" smtClean="0"/>
              <a:t> [online]. [cit. 9.10.2012]. Dostupný na WWW: &lt;</a:t>
            </a:r>
            <a:r>
              <a:rPr lang="cs-CZ" sz="1400" dirty="0" err="1" smtClean="0"/>
              <a:t>Soubor:Feldhase.jpg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YTAUD. </a:t>
            </a:r>
            <a:r>
              <a:rPr lang="cs-CZ" sz="1400" i="1" dirty="0" err="1" smtClean="0"/>
              <a:t>Wikipedia</a:t>
            </a:r>
            <a:r>
              <a:rPr lang="cs-CZ" sz="1400" dirty="0" smtClean="0"/>
              <a:t> [online]. [cit. 9.10.2012]. Dostupný na WWW: &lt;</a:t>
            </a:r>
            <a:r>
              <a:rPr lang="cs-CZ" sz="1400" dirty="0" err="1" smtClean="0"/>
              <a:t>Soubor:Saut_chevreuil.jpg</a:t>
            </a:r>
            <a:r>
              <a:rPr lang="cs-CZ" sz="1400" dirty="0" smtClean="0"/>
              <a:t>&gt;. </a:t>
            </a:r>
          </a:p>
          <a:p>
            <a:r>
              <a:rPr lang="cs-CZ" sz="1400" dirty="0" smtClean="0"/>
              <a:t>SMUDGE 9000. </a:t>
            </a:r>
            <a:r>
              <a:rPr lang="cs-CZ" sz="1400" i="1" dirty="0" err="1" smtClean="0"/>
              <a:t>Wikipedia</a:t>
            </a:r>
            <a:r>
              <a:rPr lang="cs-CZ" sz="1400" dirty="0" smtClean="0"/>
              <a:t> [online]. [cit. 9.10.2012]. Dostupný na WWW: &lt;/</a:t>
            </a:r>
            <a:r>
              <a:rPr lang="cs-CZ" sz="1400" dirty="0" err="1" smtClean="0"/>
              <a:t>Soubor:Red_Deer_Stag.jpg</a:t>
            </a:r>
            <a:r>
              <a:rPr lang="cs-CZ" sz="1400" dirty="0" smtClean="0"/>
              <a:t>&gt;.</a:t>
            </a:r>
          </a:p>
          <a:p>
            <a:r>
              <a:rPr lang="en-US" sz="1400" dirty="0" smtClean="0"/>
              <a:t>AUTOR NEUVEDEN. </a:t>
            </a:r>
            <a:r>
              <a:rPr lang="en-US" sz="1400" i="1" dirty="0" smtClean="0"/>
              <a:t>Wikipedia</a:t>
            </a:r>
            <a:r>
              <a:rPr lang="en-US" sz="1400" dirty="0" smtClean="0"/>
              <a:t> [online]. [cit. 9.10.2012].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&lt;</a:t>
            </a:r>
            <a:r>
              <a:rPr lang="en-US" sz="1400" dirty="0" err="1" smtClean="0"/>
              <a:t>Soubor:House_mouse.jpg</a:t>
            </a:r>
            <a:r>
              <a:rPr lang="en-US" sz="1400" dirty="0" smtClean="0"/>
              <a:t>&gt;. </a:t>
            </a:r>
            <a:endParaRPr lang="cs-CZ" sz="1400" dirty="0" smtClean="0"/>
          </a:p>
          <a:p>
            <a:r>
              <a:rPr lang="pt-BR" sz="1400" dirty="0"/>
              <a:t>IMAGE:REDWOL. </a:t>
            </a:r>
            <a:r>
              <a:rPr lang="pt-BR" sz="1400" i="1" dirty="0"/>
              <a:t>Wikipedia</a:t>
            </a:r>
            <a:r>
              <a:rPr lang="pt-BR" sz="1400" dirty="0"/>
              <a:t> [online]. [cit. 9.10.2012]. Dostupný na WWW: &lt;/Soubor:Redwolf.jpg</a:t>
            </a:r>
            <a:r>
              <a:rPr lang="pt-BR" sz="1400" dirty="0" smtClean="0"/>
              <a:t>&gt;.</a:t>
            </a:r>
            <a:endParaRPr lang="cs-CZ" sz="1400" dirty="0" smtClean="0"/>
          </a:p>
          <a:p>
            <a:r>
              <a:rPr lang="cs-CZ" sz="1400" dirty="0" smtClean="0"/>
              <a:t>P. Vejrosta- ZŠ </a:t>
            </a:r>
            <a:r>
              <a:rPr lang="cs-CZ" sz="1400" dirty="0" err="1" smtClean="0"/>
              <a:t>Nedvědoce</a:t>
            </a:r>
            <a:r>
              <a:rPr lang="cs-CZ" sz="1400" dirty="0" smtClean="0"/>
              <a:t> – foto – hrad Pernštejn</a:t>
            </a:r>
          </a:p>
          <a:p>
            <a:r>
              <a:rPr lang="cs-CZ" sz="1400" dirty="0" smtClean="0"/>
              <a:t>Učebnice prvouka pro 2.r. ZŠ . Nakl. </a:t>
            </a:r>
            <a:r>
              <a:rPr lang="cs-CZ" sz="1400" smtClean="0"/>
              <a:t>Nová škola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406222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2224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22240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387</Words>
  <Application>Microsoft Office PowerPoint</Application>
  <PresentationFormat>Předvádění na obrazovce (4:3)</PresentationFormat>
  <Paragraphs>54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Prezentace aplikace PowerPoint</vt:lpstr>
      <vt:lpstr>ŽIVOČICHOVÉ  VE  VOLNÉ  PŘÍRODĚ</vt:lpstr>
      <vt:lpstr>ŽIVOČICHOVÉ  VE  VOLNÉ  PŘÍRODĚ</vt:lpstr>
      <vt:lpstr>Prezentace aplikace PowerPoint</vt:lpstr>
      <vt:lpstr>Prezentace aplikace PowerPoint</vt:lpstr>
      <vt:lpstr>CITACE</vt:lpstr>
      <vt:lpstr>Prezentace aplikace PowerPoint</vt:lpstr>
      <vt:lpstr>Prezentace aplikace PowerPoint</vt:lpstr>
      <vt:lpstr>Prezentace aplikace PowerPoint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Kubík</cp:lastModifiedBy>
  <cp:revision>23</cp:revision>
  <dcterms:created xsi:type="dcterms:W3CDTF">2012-09-19T14:10:04Z</dcterms:created>
  <dcterms:modified xsi:type="dcterms:W3CDTF">2012-12-04T15:34:23Z</dcterms:modified>
</cp:coreProperties>
</file>