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63" r:id="rId3"/>
    <p:sldId id="256" r:id="rId4"/>
    <p:sldId id="258" r:id="rId5"/>
    <p:sldId id="260" r:id="rId6"/>
    <p:sldId id="261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Eva Kubíková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VY_32_INOVACE_15_04 PODZIM -3 </a:t>
          </a:r>
          <a:r>
            <a:rPr lang="cs-CZ" sz="1200" baseline="0" smtClean="0"/>
            <a:t>– Ptáci  na podzim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Prvouka 2</a:t>
          </a:r>
          <a:r>
            <a:rPr lang="cs-CZ" sz="1200" dirty="0" smtClean="0"/>
            <a:t>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A7FED2-96EE-48EB-A7A6-677F692AF65C}" type="presOf" srcId="{ABD4D77B-BA54-4DFB-A762-4C734220F9AA}" destId="{AAB7E4A6-9D01-402C-9D7A-6D30767F0B58}" srcOrd="0" destOrd="0" presId="urn:microsoft.com/office/officeart/2005/8/layout/target3"/>
    <dgm:cxn modelId="{A279BF51-A40D-475C-8685-457961BBCDD1}" type="presOf" srcId="{1D895EAB-76A7-41C6-9C6C-7D303AD4C23C}" destId="{347D85BD-7382-4413-9298-D06CC996458A}" srcOrd="0" destOrd="0" presId="urn:microsoft.com/office/officeart/2005/8/layout/target3"/>
    <dgm:cxn modelId="{A5D34CCD-5EEF-44CE-AE51-84DAB773880A}" type="presOf" srcId="{D9242A4C-F33A-42E2-BFA4-EC80805DCD32}" destId="{5A434D34-FA65-40B0-A4CE-3A1E2B14A215}" srcOrd="1" destOrd="0" presId="urn:microsoft.com/office/officeart/2005/8/layout/target3"/>
    <dgm:cxn modelId="{4D123059-232E-4808-A4B0-C95A02756BFE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29E7520E-BFFF-4C6E-B129-219E999FC430}" type="presOf" srcId="{FFA013E9-5C5D-404D-8688-08171EA7A387}" destId="{359A210A-E8C9-4FD6-9BC7-434F4455A6B5}" srcOrd="1" destOrd="0" presId="urn:microsoft.com/office/officeart/2005/8/layout/target3"/>
    <dgm:cxn modelId="{7022198E-DBF6-40F4-A825-426414315290}" type="presOf" srcId="{FFA013E9-5C5D-404D-8688-08171EA7A387}" destId="{E1DA18CB-4B0A-4D0C-9459-15C4B327891F}" srcOrd="0" destOrd="0" presId="urn:microsoft.com/office/officeart/2005/8/layout/target3"/>
    <dgm:cxn modelId="{5D52FEAB-BB8F-4C4E-8DD8-19BCF58AF04F}" type="presOf" srcId="{D9242A4C-F33A-42E2-BFA4-EC80805DCD32}" destId="{7DDB6D97-C311-42E1-B77C-B194BAE75773}" srcOrd="0" destOrd="0" presId="urn:microsoft.com/office/officeart/2005/8/layout/target3"/>
    <dgm:cxn modelId="{525C35A1-5D8B-4C47-9E53-EB72C860EC9F}" type="presOf" srcId="{DAAD5A11-3EBC-47AE-AB1C-4F1B938732A7}" destId="{2D933DCE-BBEA-46A5-98BC-CA41A7DBB761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E1D3045F-144A-41E7-9878-68D11496E937}" type="presOf" srcId="{ABD4D77B-BA54-4DFB-A762-4C734220F9AA}" destId="{A6703DA5-6D74-4C8B-9C82-31DC93531BC2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06015046-461E-42C2-9529-C98DE204C8B7}" type="presOf" srcId="{A4836DAF-3E6B-4198-A089-B3C0D0384F2B}" destId="{36B74B1E-3C18-4C06-BA03-CB2EB266F8FF}" srcOrd="1" destOrd="0" presId="urn:microsoft.com/office/officeart/2005/8/layout/target3"/>
    <dgm:cxn modelId="{644B0CB3-5643-4E86-8DDD-7116A6509733}" type="presOf" srcId="{1D895EAB-76A7-41C6-9C6C-7D303AD4C23C}" destId="{94413E88-B296-45A5-9057-6B5765B63A8F}" srcOrd="1" destOrd="0" presId="urn:microsoft.com/office/officeart/2005/8/layout/target3"/>
    <dgm:cxn modelId="{CC5ECD5D-B7E2-4472-9E32-8096653FE5D8}" type="presParOf" srcId="{2D933DCE-BBEA-46A5-98BC-CA41A7DBB761}" destId="{D3A73299-62A4-4767-8E25-C16133A0B902}" srcOrd="0" destOrd="0" presId="urn:microsoft.com/office/officeart/2005/8/layout/target3"/>
    <dgm:cxn modelId="{2BC33DAF-F5ED-42F9-AB3C-51C949A5567F}" type="presParOf" srcId="{2D933DCE-BBEA-46A5-98BC-CA41A7DBB761}" destId="{EE30B2AF-DDC9-42DB-9092-5595C6257A57}" srcOrd="1" destOrd="0" presId="urn:microsoft.com/office/officeart/2005/8/layout/target3"/>
    <dgm:cxn modelId="{6052AD3A-E91D-46AE-B8BC-89979E3054ED}" type="presParOf" srcId="{2D933DCE-BBEA-46A5-98BC-CA41A7DBB761}" destId="{E1DA18CB-4B0A-4D0C-9459-15C4B327891F}" srcOrd="2" destOrd="0" presId="urn:microsoft.com/office/officeart/2005/8/layout/target3"/>
    <dgm:cxn modelId="{67D9B2AE-F17A-4267-81F5-40EF2DFA6B0C}" type="presParOf" srcId="{2D933DCE-BBEA-46A5-98BC-CA41A7DBB761}" destId="{29996EEB-8589-4AED-9C98-E2204A026234}" srcOrd="3" destOrd="0" presId="urn:microsoft.com/office/officeart/2005/8/layout/target3"/>
    <dgm:cxn modelId="{C3F0E588-BDC8-43DF-8EBF-504ECE0B90FA}" type="presParOf" srcId="{2D933DCE-BBEA-46A5-98BC-CA41A7DBB761}" destId="{056AE7B2-579D-40D1-A57C-4E33BFED76BE}" srcOrd="4" destOrd="0" presId="urn:microsoft.com/office/officeart/2005/8/layout/target3"/>
    <dgm:cxn modelId="{DE0FA2C4-2A71-46FB-9AD1-497B71306A88}" type="presParOf" srcId="{2D933DCE-BBEA-46A5-98BC-CA41A7DBB761}" destId="{4F0AD45D-7E6A-4C4A-90DF-90E27C4B175D}" srcOrd="5" destOrd="0" presId="urn:microsoft.com/office/officeart/2005/8/layout/target3"/>
    <dgm:cxn modelId="{886AFB56-266D-4911-90E8-5AC2DD32488B}" type="presParOf" srcId="{2D933DCE-BBEA-46A5-98BC-CA41A7DBB761}" destId="{1804A346-BBD3-438B-AE0F-7BEBB1E2AF96}" srcOrd="6" destOrd="0" presId="urn:microsoft.com/office/officeart/2005/8/layout/target3"/>
    <dgm:cxn modelId="{10DC5F76-5BA6-415E-858F-0DD11B498974}" type="presParOf" srcId="{2D933DCE-BBEA-46A5-98BC-CA41A7DBB761}" destId="{60CB9877-708D-4C64-AA73-CFD3F3076BC2}" srcOrd="7" destOrd="0" presId="urn:microsoft.com/office/officeart/2005/8/layout/target3"/>
    <dgm:cxn modelId="{B15D870E-BB89-43F6-9DB6-6FAA03A6084A}" type="presParOf" srcId="{2D933DCE-BBEA-46A5-98BC-CA41A7DBB761}" destId="{347D85BD-7382-4413-9298-D06CC996458A}" srcOrd="8" destOrd="0" presId="urn:microsoft.com/office/officeart/2005/8/layout/target3"/>
    <dgm:cxn modelId="{66E8B44F-9226-4236-AFE6-8B72CF123F86}" type="presParOf" srcId="{2D933DCE-BBEA-46A5-98BC-CA41A7DBB761}" destId="{C4DD5B9C-4D9E-449D-A063-107A759DF3D1}" srcOrd="9" destOrd="0" presId="urn:microsoft.com/office/officeart/2005/8/layout/target3"/>
    <dgm:cxn modelId="{DFAE660E-71A6-42B7-9239-046CFCADBF8E}" type="presParOf" srcId="{2D933DCE-BBEA-46A5-98BC-CA41A7DBB761}" destId="{CD515E15-5457-47F2-8109-A2A59D66C930}" srcOrd="10" destOrd="0" presId="urn:microsoft.com/office/officeart/2005/8/layout/target3"/>
    <dgm:cxn modelId="{48427697-3EF2-4DA5-BD11-B47A348541CE}" type="presParOf" srcId="{2D933DCE-BBEA-46A5-98BC-CA41A7DBB761}" destId="{7DDB6D97-C311-42E1-B77C-B194BAE75773}" srcOrd="11" destOrd="0" presId="urn:microsoft.com/office/officeart/2005/8/layout/target3"/>
    <dgm:cxn modelId="{4CD47929-2A54-43B9-BF04-95CE4C968EBC}" type="presParOf" srcId="{2D933DCE-BBEA-46A5-98BC-CA41A7DBB761}" destId="{DE2B4424-17B1-4404-A13F-04051C43B79D}" srcOrd="12" destOrd="0" presId="urn:microsoft.com/office/officeart/2005/8/layout/target3"/>
    <dgm:cxn modelId="{704BF187-85ED-40AD-B0C2-75ADE34FA5E9}" type="presParOf" srcId="{2D933DCE-BBEA-46A5-98BC-CA41A7DBB761}" destId="{555607BD-8A1D-4EBB-825A-8C74A1FB0FFC}" srcOrd="13" destOrd="0" presId="urn:microsoft.com/office/officeart/2005/8/layout/target3"/>
    <dgm:cxn modelId="{A06DB958-7FB1-4B34-AE10-8D6519A82356}" type="presParOf" srcId="{2D933DCE-BBEA-46A5-98BC-CA41A7DBB761}" destId="{AAB7E4A6-9D01-402C-9D7A-6D30767F0B58}" srcOrd="14" destOrd="0" presId="urn:microsoft.com/office/officeart/2005/8/layout/target3"/>
    <dgm:cxn modelId="{81A3368C-A286-4936-883C-953CD2B5DE47}" type="presParOf" srcId="{2D933DCE-BBEA-46A5-98BC-CA41A7DBB761}" destId="{359A210A-E8C9-4FD6-9BC7-434F4455A6B5}" srcOrd="15" destOrd="0" presId="urn:microsoft.com/office/officeart/2005/8/layout/target3"/>
    <dgm:cxn modelId="{21285C2B-69B7-45EA-8FFD-0609ABCB52D9}" type="presParOf" srcId="{2D933DCE-BBEA-46A5-98BC-CA41A7DBB761}" destId="{36B74B1E-3C18-4C06-BA03-CB2EB266F8FF}" srcOrd="16" destOrd="0" presId="urn:microsoft.com/office/officeart/2005/8/layout/target3"/>
    <dgm:cxn modelId="{29F30578-E3AC-4D16-8324-4433419338AB}" type="presParOf" srcId="{2D933DCE-BBEA-46A5-98BC-CA41A7DBB761}" destId="{94413E88-B296-45A5-9057-6B5765B63A8F}" srcOrd="17" destOrd="0" presId="urn:microsoft.com/office/officeart/2005/8/layout/target3"/>
    <dgm:cxn modelId="{77003466-3C92-43B5-BF5D-0F8F6AE4A1FD}" type="presParOf" srcId="{2D933DCE-BBEA-46A5-98BC-CA41A7DBB761}" destId="{5A434D34-FA65-40B0-A4CE-3A1E2B14A215}" srcOrd="18" destOrd="0" presId="urn:microsoft.com/office/officeart/2005/8/layout/target3"/>
    <dgm:cxn modelId="{0C6B82D4-F9B1-4731-9B91-40B1ADED9D95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Eva Kubíková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VY_32_INOVACE_15_04 PODZIM -3 </a:t>
          </a:r>
          <a:r>
            <a:rPr lang="cs-CZ" sz="1200" kern="1200" baseline="0" smtClean="0"/>
            <a:t>– Ptáci  na podzim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Prvouka 2</a:t>
          </a:r>
          <a:r>
            <a:rPr lang="cs-CZ" sz="1200" kern="1200" dirty="0" smtClean="0"/>
            <a:t>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593D9F-AA84-47E7-BC8E-836B1570ABB2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2D6D1E-43B7-44E2-A624-6BCA57917A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874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4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6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13716672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31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slouží jako doplněk učiva v rámci tématu Člověk a jeho svět.</a:t>
            </a:r>
          </a:p>
          <a:p>
            <a:r>
              <a:rPr lang="cs-CZ" dirty="0" smtClean="0"/>
              <a:t>Materiál slouží k procvičení učiva Podzim, Ptáci na podzim.</a:t>
            </a:r>
            <a:endParaRPr lang="cs-CZ" b="1" u="sng" dirty="0" smtClean="0"/>
          </a:p>
          <a:p>
            <a:r>
              <a:rPr lang="cs-CZ" dirty="0" smtClean="0"/>
              <a:t>Vytvořeno jako DUM do předmětu Prvouka pro </a:t>
            </a:r>
            <a:r>
              <a:rPr lang="cs-CZ" dirty="0" err="1" smtClean="0"/>
              <a:t>2.ročník</a:t>
            </a:r>
            <a:endParaRPr lang="cs-CZ" dirty="0" smtClean="0"/>
          </a:p>
          <a:p>
            <a:r>
              <a:rPr lang="cs-CZ" dirty="0" smtClean="0"/>
              <a:t>Materiál doporučuji prezentovat pomocí dataprojektoru</a:t>
            </a:r>
            <a:r>
              <a:rPr lang="cs-CZ" dirty="0" smtClean="0"/>
              <a:t>.</a:t>
            </a:r>
          </a:p>
          <a:p>
            <a:r>
              <a:rPr lang="cs-CZ" dirty="0" smtClean="0"/>
              <a:t>Klíčová slova – ptáci, tělo, peří, zobák , křídla , líhnou se z vajec </a:t>
            </a:r>
            <a:r>
              <a:rPr lang="cs-CZ" smtClean="0"/>
              <a:t>, stěhovaví, stálí .</a:t>
            </a:r>
            <a:endParaRPr lang="cs-CZ" dirty="0" smtClean="0"/>
          </a:p>
          <a:p>
            <a:r>
              <a:rPr lang="cs-CZ" dirty="0" smtClean="0"/>
              <a:t>Materiál byl vytvořen a pilotován v prvním pololetí školního roku 2012/2013.</a:t>
            </a:r>
          </a:p>
          <a:p>
            <a:r>
              <a:rPr lang="cs-CZ" dirty="0" smtClean="0"/>
              <a:t>Žáci se naučili popsat tělo ptáků a osvojili si pojmy ptáci stěhovaví a stálí.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6262464" cy="2160240"/>
          </a:xfrm>
        </p:spPr>
        <p:txBody>
          <a:bodyPr/>
          <a:lstStyle/>
          <a:p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2492896"/>
            <a:ext cx="8294899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Tělo mají porostlé peřím.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Přední končetiny jsou přeměněny v křídla.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Mají zobák.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Mláďata se líhnou z vajec.</a:t>
            </a:r>
            <a:endParaRPr lang="cs-CZ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96752"/>
            <a:ext cx="2801888" cy="18702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Soubor:Bysval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4082" y="1185480"/>
            <a:ext cx="2598477" cy="1870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4082" y="3850034"/>
            <a:ext cx="2619299" cy="17494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185" y="3861048"/>
            <a:ext cx="2801888" cy="1791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404664"/>
            <a:ext cx="8640960" cy="6345996"/>
          </a:xfrm>
        </p:spPr>
        <p:txBody>
          <a:bodyPr/>
          <a:lstStyle/>
          <a:p>
            <a:r>
              <a:rPr lang="cs-CZ" dirty="0" smtClean="0"/>
              <a:t>PTÁCI  STĚHOVAVÍ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9185" y="3140968"/>
            <a:ext cx="51898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Vlaštovka                                                                   Jiřička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9185" y="5877272"/>
            <a:ext cx="53495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Divoká husa                                                              Kukačka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76438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063" y="869195"/>
            <a:ext cx="3216287" cy="2415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Sk&amp;rcaron;ivan pol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132" y="869195"/>
            <a:ext cx="3615468" cy="2415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3573016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3942348"/>
            <a:ext cx="51842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Čáp                                                                           Skřivan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82631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548680"/>
            <a:ext cx="13017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PTÁCI  STÁLÍ</a:t>
            </a:r>
            <a:endParaRPr lang="cs-CZ" dirty="0"/>
          </a:p>
        </p:txBody>
      </p:sp>
      <p:pic>
        <p:nvPicPr>
          <p:cNvPr id="3074" name="Picture 2" descr="Samec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281" y="1124744"/>
            <a:ext cx="2476500" cy="1657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ýkora ko&amp;ncaron;adr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124744"/>
            <a:ext cx="2209800" cy="1657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oubor:Turdus merula 05052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124744"/>
            <a:ext cx="2160240" cy="1620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281" y="3717032"/>
            <a:ext cx="190500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 descr="Vrána obecná (Corvus corone),poddruh Vrána obecná &amp;ccaron;erná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2758" y="3717032"/>
            <a:ext cx="2457450" cy="1371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Mladý (vlevo) a dosp&amp;ecaron;lý jedinec na malb&amp;ecaron; od Louise Agassiz Fuertees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5573" y="3470979"/>
            <a:ext cx="1996827" cy="1863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2852936"/>
            <a:ext cx="64257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Vrabec                                       Sýkora                                           Kos   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5373216"/>
            <a:ext cx="6516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Bažant                                    Vrána                                                 Jestřáb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85825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Pojmenuj ptáky na obrázku</a:t>
            </a:r>
            <a:br>
              <a:rPr lang="cs-CZ" sz="2000" dirty="0" smtClean="0"/>
            </a:br>
            <a:r>
              <a:rPr lang="cs-CZ" sz="2000" dirty="0" smtClean="0"/>
              <a:t> Vyhledej stěhovavé ptáky </a:t>
            </a:r>
            <a:br>
              <a:rPr lang="cs-CZ" sz="2000" dirty="0" smtClean="0"/>
            </a:br>
            <a:endParaRPr lang="cs-CZ" sz="20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348880"/>
            <a:ext cx="2336798" cy="15601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 descr="Samec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88840"/>
            <a:ext cx="2476500" cy="1657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Vrána obecná (Corvus corone),poddruh Vrána obecná &amp;ccaron;erná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869160"/>
            <a:ext cx="2457450" cy="1371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9766" y="4581128"/>
            <a:ext cx="2300847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772816"/>
            <a:ext cx="190500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293096"/>
            <a:ext cx="2619299" cy="17494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19256" cy="4929411"/>
          </a:xfrm>
        </p:spPr>
        <p:txBody>
          <a:bodyPr>
            <a:normAutofit/>
          </a:bodyPr>
          <a:lstStyle/>
          <a:p>
            <a:r>
              <a:rPr lang="cs-CZ" sz="1400" dirty="0"/>
              <a:t>THYSSEN, Malene.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16.10.2012]. Dostupný na WWW: &lt;/</a:t>
            </a:r>
            <a:r>
              <a:rPr lang="cs-CZ" sz="1400" dirty="0" err="1" smtClean="0"/>
              <a:t>Soubor:Landsvale.jpg</a:t>
            </a:r>
            <a:endParaRPr lang="cs-CZ" sz="1400" dirty="0" smtClean="0"/>
          </a:p>
          <a:p>
            <a:r>
              <a:rPr lang="cs-CZ" sz="1400" dirty="0"/>
              <a:t>THYSSEN, Malene.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16.10.2012]. Dostupný na WWW: &lt;/</a:t>
            </a:r>
            <a:r>
              <a:rPr lang="cs-CZ" sz="1400" dirty="0" err="1" smtClean="0"/>
              <a:t>Soubor:Bysvale.jpg</a:t>
            </a:r>
            <a:endParaRPr lang="cs-CZ" sz="1400" dirty="0" smtClean="0"/>
          </a:p>
          <a:p>
            <a:r>
              <a:rPr lang="en-US" sz="1400" dirty="0"/>
              <a:t>MAGGS, Michael. </a:t>
            </a:r>
            <a:r>
              <a:rPr lang="en-US" sz="1400" i="1" dirty="0"/>
              <a:t>Wikipedia</a:t>
            </a:r>
            <a:r>
              <a:rPr lang="en-US" sz="1400" dirty="0"/>
              <a:t> [online]. [cit. 16.10.2012]. </a:t>
            </a:r>
            <a:r>
              <a:rPr lang="en-US" sz="1400" dirty="0" err="1"/>
              <a:t>Dostupný</a:t>
            </a:r>
            <a:r>
              <a:rPr lang="en-US" sz="1400" dirty="0"/>
              <a:t> </a:t>
            </a:r>
            <a:r>
              <a:rPr lang="en-US" sz="1400" dirty="0" err="1"/>
              <a:t>na</a:t>
            </a:r>
            <a:r>
              <a:rPr lang="en-US" sz="1400" dirty="0"/>
              <a:t> WWW: &lt;/</a:t>
            </a:r>
            <a:r>
              <a:rPr lang="en-US" sz="1400" dirty="0" err="1"/>
              <a:t>Soubor:Graylag_geese</a:t>
            </a:r>
            <a:r>
              <a:rPr lang="en-US" sz="1400" dirty="0"/>
              <a:t>_(</a:t>
            </a:r>
            <a:r>
              <a:rPr lang="en-US" sz="1400" dirty="0" err="1"/>
              <a:t>Anser_anser</a:t>
            </a:r>
            <a:r>
              <a:rPr lang="en-US" sz="1400" dirty="0"/>
              <a:t>)_in_flight_1700.jpg</a:t>
            </a:r>
            <a:r>
              <a:rPr lang="en-US" sz="1400" dirty="0" smtClean="0"/>
              <a:t>&gt;.</a:t>
            </a:r>
            <a:endParaRPr lang="cs-CZ" sz="1400" dirty="0" smtClean="0"/>
          </a:p>
          <a:p>
            <a:r>
              <a:rPr lang="cs-CZ" sz="1400" dirty="0"/>
              <a:t>RYBA, </a:t>
            </a:r>
            <a:r>
              <a:rPr lang="cs-CZ" sz="1400" dirty="0" err="1"/>
              <a:t>Domunik</a:t>
            </a:r>
            <a:r>
              <a:rPr lang="cs-CZ" sz="1400" dirty="0"/>
              <a:t>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16.10.2012]. Dostupný na WWW: &lt;</a:t>
            </a:r>
            <a:r>
              <a:rPr lang="cs-CZ" sz="1400" dirty="0" err="1"/>
              <a:t>Soubor:White_Stork</a:t>
            </a:r>
            <a:r>
              <a:rPr lang="cs-CZ" sz="1400" dirty="0"/>
              <a:t>_(</a:t>
            </a:r>
            <a:r>
              <a:rPr lang="cs-CZ" sz="1400" dirty="0" err="1"/>
              <a:t>Ciconia_ciconia</a:t>
            </a:r>
            <a:r>
              <a:rPr lang="cs-CZ" sz="1400" dirty="0"/>
              <a:t>).</a:t>
            </a:r>
            <a:r>
              <a:rPr lang="cs-CZ" sz="1400" dirty="0" err="1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/>
              <a:t>PETTERSSON, Daniel.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16.10.2012]. Dostupný na WWW: &lt;/Soubor:Alauda_arvensis_2.jpg</a:t>
            </a:r>
            <a:r>
              <a:rPr lang="cs-CZ" sz="1400" dirty="0" smtClean="0"/>
              <a:t>&gt;.</a:t>
            </a:r>
          </a:p>
          <a:p>
            <a:r>
              <a:rPr lang="cs-CZ" sz="1400" dirty="0"/>
              <a:t>IMAGE:HOUSE SPARROW.JPG.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16.10.2012]. Dostupný na WWW: &lt;</a:t>
            </a:r>
            <a:r>
              <a:rPr lang="cs-CZ" sz="1400" dirty="0" err="1"/>
              <a:t>Soubor:House_sparrowIII.jpg</a:t>
            </a:r>
            <a:r>
              <a:rPr lang="cs-CZ" sz="1400" dirty="0" smtClean="0"/>
              <a:t>&gt;.</a:t>
            </a:r>
          </a:p>
          <a:p>
            <a:r>
              <a:rPr lang="cs-CZ" sz="1400" dirty="0"/>
              <a:t>STASZCZUK, </a:t>
            </a:r>
            <a:r>
              <a:rPr lang="cs-CZ" sz="1400" dirty="0" err="1"/>
              <a:t>Sławek</a:t>
            </a:r>
            <a:r>
              <a:rPr lang="cs-CZ" sz="1400" dirty="0"/>
              <a:t>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16.10.2012]. Dostupný na WWW: &lt;</a:t>
            </a:r>
            <a:r>
              <a:rPr lang="cs-CZ" sz="1400" dirty="0" err="1"/>
              <a:t>Soubor:Parus_major_m.jpg</a:t>
            </a:r>
            <a:r>
              <a:rPr lang="cs-CZ" sz="1400" dirty="0" smtClean="0"/>
              <a:t>&gt;.</a:t>
            </a:r>
          </a:p>
          <a:p>
            <a:r>
              <a:rPr lang="cs-CZ" sz="1400" dirty="0"/>
              <a:t>MERTENS, Olaf.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16.10.2012]. Dostupný na WWW: &lt;Soubor:Turdus_merula_050529.jpg</a:t>
            </a:r>
            <a:r>
              <a:rPr lang="cs-CZ" sz="1400" dirty="0" smtClean="0"/>
              <a:t>&gt;.</a:t>
            </a:r>
          </a:p>
          <a:p>
            <a:r>
              <a:rPr lang="cs-CZ" sz="1400" dirty="0"/>
              <a:t>LUKASIK, Lukasz.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16.10.2012]. Dostupný na WWW: &lt;Soubor:Phasianus_colchicus_2_tom_(</a:t>
            </a:r>
            <a:r>
              <a:rPr lang="cs-CZ" sz="1400" dirty="0" err="1"/>
              <a:t>Lukasz_Lukasik</a:t>
            </a:r>
            <a:r>
              <a:rPr lang="cs-CZ" sz="1400" dirty="0"/>
              <a:t>).</a:t>
            </a:r>
            <a:r>
              <a:rPr lang="cs-CZ" sz="1400" dirty="0" err="1"/>
              <a:t>jpg</a:t>
            </a:r>
            <a:r>
              <a:rPr lang="cs-CZ" sz="1400" dirty="0" smtClean="0"/>
              <a:t>&gt;</a:t>
            </a:r>
          </a:p>
          <a:p>
            <a:r>
              <a:rPr lang="cs-CZ" sz="1400" dirty="0"/>
              <a:t>HOF, </a:t>
            </a:r>
            <a:r>
              <a:rPr lang="cs-CZ" sz="1400" dirty="0" err="1"/>
              <a:t>Thurner</a:t>
            </a:r>
            <a:r>
              <a:rPr lang="cs-CZ" sz="1400" dirty="0"/>
              <a:t>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16.10.2012]. Dostupný na WWW: &lt;/Soubor:Corvus_corone_Rabenkrähe_1.jpg</a:t>
            </a:r>
            <a:r>
              <a:rPr lang="cs-CZ" sz="1400" dirty="0" smtClean="0"/>
              <a:t>&gt;.</a:t>
            </a:r>
          </a:p>
          <a:p>
            <a:r>
              <a:rPr lang="cs-CZ" sz="1400" dirty="0"/>
              <a:t>FUERTEES, Louise </a:t>
            </a:r>
            <a:r>
              <a:rPr lang="cs-CZ" sz="1400" dirty="0" err="1"/>
              <a:t>Agassiz</a:t>
            </a:r>
            <a:r>
              <a:rPr lang="cs-CZ" sz="1400" dirty="0"/>
              <a:t>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16.10.2012]. Dostupný na WWW: &lt;wiki/</a:t>
            </a:r>
            <a:r>
              <a:rPr lang="cs-CZ" sz="1400" dirty="0" err="1"/>
              <a:t>Jestřáb_lesní</a:t>
            </a:r>
            <a:r>
              <a:rPr lang="cs-CZ" sz="1400" dirty="0" smtClean="0"/>
              <a:t>&gt;</a:t>
            </a:r>
          </a:p>
          <a:p>
            <a:r>
              <a:rPr lang="cs-CZ" sz="1400" dirty="0" smtClean="0"/>
              <a:t>Učebnice Prvouka pro 2. roč.- nakl. </a:t>
            </a:r>
            <a:r>
              <a:rPr lang="cs-CZ" sz="1400" smtClean="0"/>
              <a:t>Nová škola.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2110996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409</TotalTime>
  <Words>441</Words>
  <Application>Microsoft Office PowerPoint</Application>
  <PresentationFormat>Předvádění na obrazovce (4:3)</PresentationFormat>
  <Paragraphs>46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PTÁCI</vt:lpstr>
      <vt:lpstr>Prezentace aplikace PowerPoint</vt:lpstr>
      <vt:lpstr>Prezentace aplikace PowerPoint</vt:lpstr>
      <vt:lpstr>Prezentace aplikace PowerPoint</vt:lpstr>
      <vt:lpstr>Pojmenuj ptáky na obrázku  Vyhledej stěhovavé ptáky  </vt:lpstr>
      <vt:lpstr>CITACE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Kubík</cp:lastModifiedBy>
  <cp:revision>28</cp:revision>
  <dcterms:created xsi:type="dcterms:W3CDTF">2012-09-19T14:10:04Z</dcterms:created>
  <dcterms:modified xsi:type="dcterms:W3CDTF">2012-12-04T15:37:07Z</dcterms:modified>
</cp:coreProperties>
</file>