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9" r:id="rId4"/>
    <p:sldId id="272" r:id="rId5"/>
    <p:sldId id="282" r:id="rId6"/>
    <p:sldId id="266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Sběrnice AGP</a:t>
            </a:r>
            <a:br>
              <a:rPr lang="cs-CZ" dirty="0" smtClean="0">
                <a:solidFill>
                  <a:srgbClr val="FFC000"/>
                </a:solidFill>
              </a:rPr>
            </a:b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846980"/>
          </a:xfrm>
        </p:spPr>
        <p:txBody>
          <a:bodyPr>
            <a:normAutofit/>
          </a:bodyPr>
          <a:lstStyle/>
          <a:p>
            <a:r>
              <a:rPr lang="cs-CZ" sz="4200" dirty="0" smtClean="0">
                <a:solidFill>
                  <a:srgbClr val="66FF66"/>
                </a:solidFill>
              </a:rPr>
              <a:t>Sběrnice AGP</a:t>
            </a:r>
            <a:endParaRPr lang="cs-CZ" sz="4200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Ve své podstatě se jedná o sběrnici PCI, kterou však výrobce připojil na rychlejší část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chipsetu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NorthBridge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a tím se dosáhlo větší propustnosti dat.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Jedná se o sériovou sběrnici určenou pouze pro grafické karty.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Podporuje technologii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Plug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and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Play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Sběrnice je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zakonečena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konektorem AGP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Původní AGP pracovalo s frekvencí 66 MHz, přenosová rychlost byla 264 MB/s.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200" dirty="0" smtClean="0">
                <a:solidFill>
                  <a:srgbClr val="66FF66"/>
                </a:solidFill>
              </a:rPr>
              <a:t>Propustnost sběrnice AGP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4389120"/>
          </a:xfrm>
        </p:spPr>
        <p:txBody>
          <a:bodyPr/>
          <a:lstStyle/>
          <a:p>
            <a:pPr>
              <a:buNone/>
            </a:pPr>
            <a:endParaRPr lang="en-US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smtClean="0"/>
              <a:t> 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28728" y="2643182"/>
          <a:ext cx="6096000" cy="232156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Typ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Propustnost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2600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AGP 1x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2600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264 MB/s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2600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AGP 2x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2600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528 MB/s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2600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AGP 4x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2600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1056 MB/s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2600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AGP 8x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2600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2112</a:t>
                      </a:r>
                      <a:r>
                        <a:rPr kumimoji="0" lang="cs-CZ" sz="2600" kern="1200" baseline="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MB/s</a:t>
                      </a:r>
                      <a:endParaRPr kumimoji="0" lang="cs-CZ" sz="2600" kern="1200" dirty="0" smtClean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Konektory AGP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00174"/>
            <a:ext cx="6124602" cy="50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Konektor AGP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pic>
        <p:nvPicPr>
          <p:cNvPr id="5" name="Obrázek 4" descr="a10022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500174"/>
            <a:ext cx="6477000" cy="4857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Pracovní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 čemu slouží sběrnice AGP?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Jaké jsou typy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sběrnic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AGP?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 má společného sběrnice AGP a </a:t>
            </a:r>
            <a:r>
              <a:rPr lang="cs-CZ" sz="24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PCI?</a:t>
            </a:r>
            <a:endParaRPr lang="cs-CZ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HORÁK, Jaroslav.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Hardwaer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 učebnice pro pokročilé. 3. vydání. Brno: CP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a.s., 2005. ISBN 80-251-0647-0.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</TotalTime>
  <Words>144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Sběrnice AGP </vt:lpstr>
      <vt:lpstr>Sběrnice AGP</vt:lpstr>
      <vt:lpstr>Propustnost sběrnice AGP</vt:lpstr>
      <vt:lpstr>Konektory AGP</vt:lpstr>
      <vt:lpstr>Konektor AGP</vt:lpstr>
      <vt:lpstr>Pracovní 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40</cp:revision>
  <dcterms:created xsi:type="dcterms:W3CDTF">2012-08-05T09:02:43Z</dcterms:created>
  <dcterms:modified xsi:type="dcterms:W3CDTF">2012-12-08T18:51:13Z</dcterms:modified>
</cp:coreProperties>
</file>