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3" r:id="rId3"/>
    <p:sldId id="272" r:id="rId4"/>
    <p:sldId id="264" r:id="rId5"/>
    <p:sldId id="271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VY_32_INOVACE_15_05-Podzim 4 – Hmyz na podzim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VY_32_INOVACE_15_05-Podzim 4 – Hmyz na podzim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87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884533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Podzim, Hmyz na podzim.</a:t>
            </a:r>
            <a:endParaRPr lang="cs-CZ" b="1" u="sng" dirty="0" smtClean="0"/>
          </a:p>
          <a:p>
            <a:r>
              <a:rPr lang="cs-CZ" dirty="0" smtClean="0"/>
              <a:t>Vytvořeno jako DUM do předmětu Prvouka pro </a:t>
            </a:r>
            <a:r>
              <a:rPr lang="cs-CZ" dirty="0" err="1" smtClean="0"/>
              <a:t>2.ročník</a:t>
            </a:r>
            <a:endParaRPr lang="cs-CZ" dirty="0" smtClean="0"/>
          </a:p>
          <a:p>
            <a:r>
              <a:rPr lang="cs-CZ" dirty="0" smtClean="0"/>
              <a:t>Materiál doporučuji prezentovat pomocí dataprojektoru</a:t>
            </a:r>
            <a:r>
              <a:rPr lang="cs-CZ" dirty="0" smtClean="0"/>
              <a:t>.</a:t>
            </a:r>
          </a:p>
          <a:p>
            <a:r>
              <a:rPr lang="cs-CZ" dirty="0" smtClean="0"/>
              <a:t>Klíčová slova – hmyz, dva páry křídel, tykadla, šest </a:t>
            </a:r>
            <a:r>
              <a:rPr lang="cs-CZ" dirty="0" err="1" smtClean="0"/>
              <a:t>nouhou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Žáci získali primární orientaci ve světě hmyzu.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Drobní živočichové.</a:t>
            </a:r>
          </a:p>
          <a:p>
            <a:r>
              <a:rPr lang="cs-CZ" dirty="0" smtClean="0"/>
              <a:t>Nemají v těle kosti.</a:t>
            </a:r>
          </a:p>
          <a:p>
            <a:r>
              <a:rPr lang="cs-CZ" dirty="0" smtClean="0"/>
              <a:t>Má šest nohou a dva páry křídel (někdy chybí).</a:t>
            </a:r>
          </a:p>
          <a:p>
            <a:r>
              <a:rPr lang="cs-CZ" dirty="0" smtClean="0"/>
              <a:t>Největší živočišná rodina.</a:t>
            </a:r>
          </a:p>
          <a:p>
            <a:r>
              <a:rPr lang="cs-CZ" dirty="0" smtClean="0"/>
              <a:t>Včely přezimují v úlu, mravenci v mraveništi, mouchy a broučci si hledají úkryt ve skulinách.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432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38392"/>
            <a:ext cx="2092821" cy="1654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88" y="3717032"/>
            <a:ext cx="1693589" cy="1837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263" y="738392"/>
            <a:ext cx="2160240" cy="1557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599" y="3717032"/>
            <a:ext cx="2292183" cy="1723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351" y="738392"/>
            <a:ext cx="2239431" cy="1610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6786" y="3717032"/>
            <a:ext cx="2149725" cy="171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03437" y="2452246"/>
            <a:ext cx="911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Kobylka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72200" y="2396075"/>
            <a:ext cx="1116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Mravenec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561165" y="2432487"/>
            <a:ext cx="6812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Včela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63541" y="5692606"/>
            <a:ext cx="628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Vosa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49768" y="5507940"/>
            <a:ext cx="1018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Slunéčko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72797" y="5476754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Motýl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2672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707" y="3116572"/>
            <a:ext cx="1783147" cy="1409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040" y="1124744"/>
            <a:ext cx="1297984" cy="1408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707" y="1276875"/>
            <a:ext cx="1628123" cy="117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37" y="1124744"/>
            <a:ext cx="1763303" cy="13258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37" y="3169434"/>
            <a:ext cx="1886834" cy="1357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579" y="3171332"/>
            <a:ext cx="1810905" cy="14459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8788" y="5157192"/>
            <a:ext cx="2558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správně k obrázku: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14192" y="5341858"/>
            <a:ext cx="662746" cy="369332"/>
          </a:xfrm>
          <a:prstGeom prst="rect">
            <a:avLst/>
          </a:prstGeom>
          <a:solidFill>
            <a:schemeClr val="accent3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včela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5526524"/>
            <a:ext cx="1103572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mravenec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91596" y="5013176"/>
            <a:ext cx="608949" cy="369332"/>
          </a:xfrm>
          <a:prstGeom prst="rec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vosa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00545" y="5526524"/>
            <a:ext cx="100245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slunéčko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752156"/>
            <a:ext cx="724878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motýl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47127" y="5711190"/>
            <a:ext cx="891526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kobylka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1623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548680"/>
            <a:ext cx="5256584" cy="872872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Stavba těla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641895" y="1772816"/>
            <a:ext cx="5040559" cy="4582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2924944"/>
            <a:ext cx="1107932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Končetiny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4365104"/>
            <a:ext cx="719684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Křídla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69786" y="4978696"/>
            <a:ext cx="487634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Oči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61535" y="5348028"/>
            <a:ext cx="886781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Tykadla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503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SEVERNS, John.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23.10.2012]. Dostupný na WWW: &lt;i/</a:t>
            </a:r>
            <a:r>
              <a:rPr lang="cs-CZ" sz="1400" dirty="0" err="1"/>
              <a:t>Soubor:European_honey_bee_extracts_nectar.jpg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KOSMEIER, Dieter.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23.10.2012]. Dostupný na WWW: &lt;/</a:t>
            </a:r>
            <a:r>
              <a:rPr lang="cs-CZ" sz="1400" dirty="0" err="1"/>
              <a:t>Soubor:Mittlere-Wespe.jpg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BETLEY, </a:t>
            </a:r>
            <a:r>
              <a:rPr lang="cs-CZ" sz="1400" dirty="0"/>
              <a:t>M..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23.10.2012]. Dostupný na WWW: &lt;/</a:t>
            </a:r>
            <a:r>
              <a:rPr lang="cs-CZ" sz="1400" dirty="0" err="1"/>
              <a:t>Soubor:Mrowka_rudnica_formica_rufa_small.jpg</a:t>
            </a:r>
            <a:r>
              <a:rPr lang="cs-CZ" sz="1400" dirty="0"/>
              <a:t>&gt;. </a:t>
            </a:r>
            <a:endParaRPr lang="cs-CZ" sz="1400" dirty="0" smtClean="0"/>
          </a:p>
          <a:p>
            <a:r>
              <a:rPr lang="cs-CZ" sz="1400" dirty="0"/>
              <a:t>SULLIVAN, Jon.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23.10.2012]. Dostupný na WWW: &lt;i/</a:t>
            </a:r>
            <a:r>
              <a:rPr lang="cs-CZ" sz="1400" dirty="0" err="1"/>
              <a:t>Soubor:Ladybird.jpg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GRIMM, Fritz </a:t>
            </a:r>
            <a:r>
              <a:rPr lang="cs-CZ" sz="1400" dirty="0" err="1"/>
              <a:t>Geller</a:t>
            </a:r>
            <a:r>
              <a:rPr lang="cs-CZ" sz="1400" dirty="0"/>
              <a:t>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23.10.2012]. Dostupný na WWW: &lt;/Soubor:Heupferd_fg01.jpg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GIMMEL, Benjamin. </a:t>
            </a:r>
            <a:r>
              <a:rPr lang="cs-CZ" sz="1400" i="1" dirty="0" err="1"/>
              <a:t>Wikipedia</a:t>
            </a:r>
            <a:r>
              <a:rPr lang="cs-CZ" sz="1400" dirty="0"/>
              <a:t> [online]. [cit. 23.10.2012]. Dostupný na WWW: &lt;</a:t>
            </a:r>
            <a:r>
              <a:rPr lang="cs-CZ" sz="1400" dirty="0" err="1"/>
              <a:t>Soubor:Tagpfauenauge.jpg</a:t>
            </a:r>
            <a:r>
              <a:rPr lang="cs-CZ" sz="1400" dirty="0"/>
              <a:t>&gt;.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0474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533</TotalTime>
  <Words>324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HMYZ</vt:lpstr>
      <vt:lpstr>Prezentace aplikace PowerPoint</vt:lpstr>
      <vt:lpstr>Prezentace aplikace PowerPoint</vt:lpstr>
      <vt:lpstr>Stavba těla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51</cp:revision>
  <dcterms:created xsi:type="dcterms:W3CDTF">2012-09-19T14:10:04Z</dcterms:created>
  <dcterms:modified xsi:type="dcterms:W3CDTF">2012-12-04T15:54:20Z</dcterms:modified>
</cp:coreProperties>
</file>