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79" r:id="rId4"/>
    <p:sldId id="285" r:id="rId5"/>
    <p:sldId id="266" r:id="rId6"/>
    <p:sldId id="26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66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25E5076-3810-47DD-B79F-674D7AD40C01}" styleName="Tmavý styl 1 – zvýraznění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96" y="-9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Paralelní rozhraní </a:t>
            </a:r>
            <a:r>
              <a:rPr lang="cs-CZ" dirty="0" err="1" smtClean="0">
                <a:solidFill>
                  <a:srgbClr val="FFC000"/>
                </a:solidFill>
              </a:rPr>
              <a:t>Centronics</a:t>
            </a:r>
            <a:r>
              <a:rPr lang="cs-CZ" dirty="0" smtClean="0">
                <a:solidFill>
                  <a:srgbClr val="FFC000"/>
                </a:solidFill>
              </a:rPr>
              <a:t/>
            </a:r>
            <a:br>
              <a:rPr lang="cs-CZ" dirty="0" smtClean="0">
                <a:solidFill>
                  <a:srgbClr val="FFC000"/>
                </a:solidFill>
              </a:rPr>
            </a:br>
            <a:endParaRPr lang="cs-CZ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571480"/>
            <a:ext cx="8229600" cy="846980"/>
          </a:xfrm>
        </p:spPr>
        <p:txBody>
          <a:bodyPr>
            <a:normAutofit/>
          </a:bodyPr>
          <a:lstStyle/>
          <a:p>
            <a:r>
              <a:rPr lang="cs-CZ" sz="4200" dirty="0" smtClean="0">
                <a:solidFill>
                  <a:srgbClr val="66FF66"/>
                </a:solidFill>
              </a:rPr>
              <a:t>Paralelní rozhraní </a:t>
            </a:r>
            <a:r>
              <a:rPr lang="cs-CZ" sz="4200" dirty="0" err="1" smtClean="0">
                <a:solidFill>
                  <a:srgbClr val="66FF66"/>
                </a:solidFill>
              </a:rPr>
              <a:t>Centronics</a:t>
            </a:r>
            <a:endParaRPr lang="cs-CZ" sz="4200" dirty="0">
              <a:solidFill>
                <a:srgbClr val="66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Paralelní rozhraní bylo určeno především pro připojení tiskáren.</a:t>
            </a:r>
          </a:p>
          <a:p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Dnes je však nahrazeno sériovou sběrnicí USB, ale </a:t>
            </a:r>
            <a:r>
              <a:rPr lang="cs-CZ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stáleho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na základních deskách můžeme nalézt.</a:t>
            </a:r>
          </a:p>
          <a:p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Konektor je 25 pólový.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428604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4200" dirty="0" smtClean="0">
                <a:solidFill>
                  <a:srgbClr val="66FF66"/>
                </a:solidFill>
              </a:rPr>
              <a:t>Paralelní rozhraní </a:t>
            </a:r>
            <a:r>
              <a:rPr lang="cs-CZ" sz="4200" dirty="0" err="1" smtClean="0">
                <a:solidFill>
                  <a:srgbClr val="66FF66"/>
                </a:solidFill>
              </a:rPr>
              <a:t>Centronics</a:t>
            </a:r>
            <a:endParaRPr lang="cs-CZ" sz="4200" dirty="0" smtClean="0">
              <a:solidFill>
                <a:srgbClr val="66FF66"/>
              </a:solidFill>
            </a:endParaRPr>
          </a:p>
        </p:txBody>
      </p:sp>
      <p:pic>
        <p:nvPicPr>
          <p:cNvPr id="6" name="Obrázek 5" descr="PKBITR18-KAB051161_S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596" y="2857496"/>
            <a:ext cx="4443442" cy="3184467"/>
          </a:xfrm>
          <a:prstGeom prst="rect">
            <a:avLst/>
          </a:prstGeom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29256" y="2928934"/>
            <a:ext cx="3357572" cy="3093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571480"/>
            <a:ext cx="8229600" cy="846980"/>
          </a:xfrm>
        </p:spPr>
        <p:txBody>
          <a:bodyPr>
            <a:normAutofit/>
          </a:bodyPr>
          <a:lstStyle/>
          <a:p>
            <a:r>
              <a:rPr lang="cs-CZ" sz="4200" dirty="0" smtClean="0">
                <a:solidFill>
                  <a:srgbClr val="66FF66"/>
                </a:solidFill>
              </a:rPr>
              <a:t>Paralelní rozhraní </a:t>
            </a:r>
            <a:r>
              <a:rPr lang="cs-CZ" sz="4200" dirty="0" err="1" smtClean="0">
                <a:solidFill>
                  <a:srgbClr val="66FF66"/>
                </a:solidFill>
              </a:rPr>
              <a:t>Centronics</a:t>
            </a:r>
            <a:endParaRPr lang="cs-CZ" sz="4200" dirty="0">
              <a:solidFill>
                <a:srgbClr val="66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Přenos dat byl původně jednosměrný a 4-bitový, postupem se však měnil až vznikl obousměrný přenos dat označován často jako </a:t>
            </a:r>
            <a:r>
              <a:rPr lang="cs-CZ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Bi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Tronics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66FF66"/>
                </a:solidFill>
              </a:rPr>
              <a:t>Pracovní otázky: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Arial" pitchFamily="34" charset="0"/>
              <a:buAutoNum type="arabicPeriod"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K čemu slouží </a:t>
            </a:r>
            <a:r>
              <a:rPr lang="cs-CZ" sz="2400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Centronics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?</a:t>
            </a:r>
          </a:p>
          <a:p>
            <a:pPr marL="514350" indent="-514350">
              <a:buAutoNum type="arabicPeriod"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Kolika pinový je konektor </a:t>
            </a:r>
            <a:r>
              <a:rPr lang="cs-CZ" sz="2400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Centronis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?</a:t>
            </a:r>
          </a:p>
          <a:p>
            <a:pPr marL="514350" indent="-514350">
              <a:buAutoNum type="arabicPeriod"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Jakou sběrnicí je v dnešní době nahrazen </a:t>
            </a:r>
            <a:r>
              <a:rPr lang="cs-CZ" sz="240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a proč?</a:t>
            </a:r>
            <a:endParaRPr lang="cs-CZ" sz="2400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buNone/>
            </a:pPr>
            <a:endParaRPr lang="cs-CZ" sz="2400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66FF66"/>
                </a:solidFill>
              </a:rPr>
              <a:t>Použité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472518" cy="438912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HORÁK, Jaroslav. </a:t>
            </a:r>
            <a:r>
              <a:rPr lang="cs-CZ" sz="2400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Hardwaer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: učebnice pro pokročilé. 3. vydání. Brno: CP </a:t>
            </a:r>
            <a:r>
              <a:rPr lang="cs-CZ" sz="2400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Books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, a.s., 2005. ISBN 80-251-0647-0.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380</TotalTime>
  <Words>117</Words>
  <Application>Microsoft Office PowerPoint</Application>
  <PresentationFormat>Předvádění na obrazovce (4:3)</PresentationFormat>
  <Paragraphs>14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Paralelní rozhraní Centronics </vt:lpstr>
      <vt:lpstr>Paralelní rozhraní Centronics</vt:lpstr>
      <vt:lpstr>Paralelní rozhraní Centronics</vt:lpstr>
      <vt:lpstr>Paralelní rozhraní Centronics</vt:lpstr>
      <vt:lpstr>Pracovní otázky: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Mirek</dc:creator>
  <cp:lastModifiedBy>Mirek</cp:lastModifiedBy>
  <cp:revision>49</cp:revision>
  <dcterms:created xsi:type="dcterms:W3CDTF">2012-08-05T09:02:43Z</dcterms:created>
  <dcterms:modified xsi:type="dcterms:W3CDTF">2012-12-08T18:51:22Z</dcterms:modified>
</cp:coreProperties>
</file>