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0" r:id="rId4"/>
    <p:sldId id="272" r:id="rId5"/>
    <p:sldId id="278" r:id="rId6"/>
    <p:sldId id="274" r:id="rId7"/>
    <p:sldId id="273" r:id="rId8"/>
    <p:sldId id="276" r:id="rId9"/>
    <p:sldId id="277" r:id="rId10"/>
    <p:sldId id="27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6" y="-9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Komunikace mikroprocesoru </a:t>
            </a:r>
            <a:r>
              <a:rPr lang="cs-CZ" smtClean="0">
                <a:solidFill>
                  <a:srgbClr val="FFC000"/>
                </a:solidFill>
              </a:rPr>
              <a:t>s okolím</a:t>
            </a:r>
            <a:r>
              <a:rPr lang="cs-CZ" dirty="0" smtClean="0">
                <a:solidFill>
                  <a:srgbClr val="FFC000"/>
                </a:solidFill>
              </a:rPr>
              <a:t/>
            </a:r>
            <a:br>
              <a:rPr lang="cs-CZ" dirty="0" smtClean="0">
                <a:solidFill>
                  <a:srgbClr val="FFC000"/>
                </a:solidFill>
              </a:rPr>
            </a:b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4348" y="4643446"/>
            <a:ext cx="5786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846980"/>
          </a:xfrm>
        </p:spPr>
        <p:txBody>
          <a:bodyPr>
            <a:normAutofit/>
          </a:bodyPr>
          <a:lstStyle/>
          <a:p>
            <a:r>
              <a:rPr lang="cs-CZ" sz="4200" dirty="0" smtClean="0">
                <a:solidFill>
                  <a:srgbClr val="66FF66"/>
                </a:solidFill>
              </a:rPr>
              <a:t>Komunikace mikroprocesoru s okolím</a:t>
            </a:r>
            <a:endParaRPr lang="cs-CZ" sz="4200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  Mikroprocesor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kominikuje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s okolím pomocí třech způsobů: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Pomocí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sběrnic</a:t>
            </a:r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Pomoci přerušení IRQ</a:t>
            </a:r>
          </a:p>
          <a:p>
            <a:pPr lvl="0"/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Kanály přímého přístupu do paměti DMA.</a:t>
            </a: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rgbClr val="66FF66"/>
                </a:solidFill>
              </a:rPr>
              <a:t>Komunikace mikroprocesoru s okolím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466197"/>
            <a:ext cx="4643470" cy="509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Sběrnice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Na základní desce pracují dva typy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sběrnic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0"/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Systémová sběrnice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propojuje mikroprocesor s obvody na základní desce.</a:t>
            </a:r>
          </a:p>
          <a:p>
            <a:pPr lvl="0"/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Periferní sběrnice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propojuje systémovou sběrnici s okolním světem a je zakončena normovanými konektory.</a:t>
            </a:r>
          </a:p>
          <a:p>
            <a:pPr lvl="0">
              <a:buNone/>
            </a:pPr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rgbClr val="66FF66"/>
                </a:solidFill>
              </a:rPr>
              <a:t>ChipSet</a:t>
            </a:r>
            <a:endParaRPr lang="cs-CZ" dirty="0" smtClean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Jedná se v podstatě o všechny součástky na základní desce, které řídí chod celé základní desky a tím přímo ovlivňují výkon celé počítačové sestavy.</a:t>
            </a:r>
          </a:p>
          <a:p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Rozeznáváme dva druhy a to Intel a AMD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err="1" smtClean="0">
                <a:solidFill>
                  <a:srgbClr val="66FF66"/>
                </a:solidFill>
              </a:rPr>
              <a:t>Chipset</a:t>
            </a:r>
            <a:r>
              <a:rPr lang="cs-CZ" dirty="0" smtClean="0">
                <a:solidFill>
                  <a:srgbClr val="66FF66"/>
                </a:solidFill>
              </a:rPr>
              <a:t> Intel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389120"/>
          </a:xfrm>
        </p:spPr>
        <p:txBody>
          <a:bodyPr>
            <a:normAutofit/>
          </a:bodyPr>
          <a:lstStyle/>
          <a:p>
            <a:pPr lvl="0"/>
            <a:r>
              <a:rPr lang="cs-CZ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North</a:t>
            </a: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Bridge</a:t>
            </a: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pomocí sběrnice FSB je přímo připojen k mikroprocesoru a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zijšťuje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rychlé přesuny dat mezi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nejdůležitějšímí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komponentami (grafická karta, operační paměť) a dále je k němu připojen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South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Bridge</a:t>
            </a:r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cs-CZ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South</a:t>
            </a: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Bridge</a:t>
            </a: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má na starosti připojení dalších periferií k základní desce (USB, SATA, BIOS….)</a:t>
            </a: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err="1" smtClean="0">
                <a:solidFill>
                  <a:srgbClr val="66FF66"/>
                </a:solidFill>
              </a:rPr>
              <a:t>Chipset</a:t>
            </a:r>
            <a:r>
              <a:rPr lang="cs-CZ" dirty="0" smtClean="0">
                <a:solidFill>
                  <a:srgbClr val="66FF66"/>
                </a:solidFill>
              </a:rPr>
              <a:t> Intel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389120"/>
          </a:xfrm>
        </p:spPr>
        <p:txBody>
          <a:bodyPr>
            <a:normAutofit/>
          </a:bodyPr>
          <a:lstStyle/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pic>
        <p:nvPicPr>
          <p:cNvPr id="7" name="Obrázek 6" descr="diagram-975x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182" y="1785926"/>
            <a:ext cx="5215356" cy="491611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214554"/>
            <a:ext cx="3651764" cy="4062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err="1" smtClean="0">
                <a:solidFill>
                  <a:srgbClr val="66FF66"/>
                </a:solidFill>
              </a:rPr>
              <a:t>Chipset</a:t>
            </a:r>
            <a:r>
              <a:rPr lang="cs-CZ" dirty="0" smtClean="0">
                <a:solidFill>
                  <a:srgbClr val="66FF66"/>
                </a:solidFill>
              </a:rPr>
              <a:t> AMD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389120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Sběrnice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HyperTransprot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pracuje v duplexním provozu (pro každý směr toku dat využívá samostatnou sběrnici)</a:t>
            </a:r>
          </a:p>
          <a:p>
            <a:pPr lvl="0"/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Prvky sběrnice HT</a:t>
            </a:r>
          </a:p>
          <a:p>
            <a:pPr lvl="0"/>
            <a:r>
              <a:rPr lang="cs-CZ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HTHost</a:t>
            </a: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začátek sběrnice (zabudovaný v mikroprocesoru)</a:t>
            </a:r>
          </a:p>
          <a:p>
            <a:pPr lvl="0"/>
            <a:r>
              <a:rPr lang="cs-CZ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HTEnd</a:t>
            </a: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device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koncové zařízení tvořící konec sběrnice</a:t>
            </a:r>
          </a:p>
          <a:p>
            <a:pPr lvl="0"/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HT </a:t>
            </a:r>
            <a:r>
              <a:rPr lang="cs-CZ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Tunnel</a:t>
            </a: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připojuje další zařízení ke sběrnici a rozpozná zda jsou data určena pro něho či ne – v případě že ne tak je pošle dalšímu zařízení</a:t>
            </a: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err="1" smtClean="0">
                <a:solidFill>
                  <a:srgbClr val="66FF66"/>
                </a:solidFill>
              </a:rPr>
              <a:t>Chipset</a:t>
            </a:r>
            <a:r>
              <a:rPr lang="cs-CZ" dirty="0" smtClean="0">
                <a:solidFill>
                  <a:srgbClr val="66FF66"/>
                </a:solidFill>
              </a:rPr>
              <a:t> AMD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389120"/>
          </a:xfrm>
        </p:spPr>
        <p:txBody>
          <a:bodyPr>
            <a:normAutofit/>
          </a:bodyPr>
          <a:lstStyle/>
          <a:p>
            <a:pPr lvl="0"/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HT I/O Hub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klasický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South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Bridge</a:t>
            </a:r>
            <a:endParaRPr lang="cs-CZ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HT </a:t>
            </a:r>
            <a:r>
              <a:rPr lang="cs-CZ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Switch</a:t>
            </a: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stará se o spojení mezi více HT I/O datovými toky a zajišťuje komunikaci mezi jejich zařízeními</a:t>
            </a:r>
          </a:p>
          <a:p>
            <a:pPr lvl="0"/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HT </a:t>
            </a:r>
            <a:r>
              <a:rPr lang="cs-CZ" dirty="0" err="1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Bridge</a:t>
            </a:r>
            <a:r>
              <a:rPr lang="cs-CZ" dirty="0" smtClean="0">
                <a:solidFill>
                  <a:srgbClr val="66FF6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– jedná se o most, který do řetězu připojuje další větev a tak vytváří stromovou strukturu sběrnice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err="1" smtClean="0">
                <a:solidFill>
                  <a:srgbClr val="66FF66"/>
                </a:solidFill>
              </a:rPr>
              <a:t>Chipset</a:t>
            </a:r>
            <a:r>
              <a:rPr lang="cs-CZ" dirty="0" smtClean="0">
                <a:solidFill>
                  <a:srgbClr val="66FF66"/>
                </a:solidFill>
              </a:rPr>
              <a:t> AMD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357430"/>
            <a:ext cx="3173752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Obrázek 7" descr="asus_790GX_chipset_diag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1027" y="2000240"/>
            <a:ext cx="5682973" cy="41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Pracovní otázky: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K čemu slouží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chipset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 to je systémová sběrnice?</a:t>
            </a:r>
          </a:p>
          <a:p>
            <a:pPr marL="514350" indent="-514350">
              <a:buFont typeface="Wingdings 2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 to je periferní sběrnice?</a:t>
            </a:r>
          </a:p>
          <a:p>
            <a:pPr marL="514350" indent="-514350">
              <a:buFont typeface="Wingdings 2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Jaký je rozdíl mezi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chipset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Intel a AMD?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Jak pracuje sběrnice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HyperTransport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72518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HORÁK, Jaroslav.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Hardwaer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 učebnice pro pokročilé. 3. vydání. Brno: CP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Books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a.s., 2005. ISBN 80-251-0647-0.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</TotalTime>
  <Words>339</Words>
  <Application>Microsoft Office PowerPoint</Application>
  <PresentationFormat>Předvádění na obrazovce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Komunikace mikroprocesoru s okolím </vt:lpstr>
      <vt:lpstr>Komunikace mikroprocesoru s okolím</vt:lpstr>
      <vt:lpstr>Komunikace mikroprocesoru s okolím</vt:lpstr>
      <vt:lpstr>Sběrnice</vt:lpstr>
      <vt:lpstr>ChipSet</vt:lpstr>
      <vt:lpstr>Chipset Intel</vt:lpstr>
      <vt:lpstr>Chipset Intel</vt:lpstr>
      <vt:lpstr>Chipset AMD</vt:lpstr>
      <vt:lpstr>Chipset AMD</vt:lpstr>
      <vt:lpstr>Chipset AMD</vt:lpstr>
      <vt:lpstr>Pracovní otázky: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Mirek</cp:lastModifiedBy>
  <cp:revision>33</cp:revision>
  <dcterms:created xsi:type="dcterms:W3CDTF">2012-08-05T09:02:43Z</dcterms:created>
  <dcterms:modified xsi:type="dcterms:W3CDTF">2012-12-08T18:51:29Z</dcterms:modified>
</cp:coreProperties>
</file>