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3" r:id="rId4"/>
    <p:sldId id="274" r:id="rId5"/>
    <p:sldId id="275" r:id="rId6"/>
    <p:sldId id="272" r:id="rId7"/>
    <p:sldId id="276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/>
            </a:r>
            <a:br>
              <a:rPr lang="cs-CZ" dirty="0" smtClean="0">
                <a:solidFill>
                  <a:srgbClr val="FFC000"/>
                </a:solidFill>
              </a:rPr>
            </a:br>
            <a:r>
              <a:rPr lang="cs-CZ" dirty="0" smtClean="0">
                <a:solidFill>
                  <a:srgbClr val="FFC000"/>
                </a:solidFill>
              </a:rPr>
              <a:t/>
            </a:r>
            <a:br>
              <a:rPr lang="cs-CZ" dirty="0" smtClean="0">
                <a:solidFill>
                  <a:srgbClr val="FFC000"/>
                </a:solidFill>
              </a:rPr>
            </a:br>
            <a:r>
              <a:rPr lang="cs-CZ" dirty="0" smtClean="0">
                <a:solidFill>
                  <a:srgbClr val="FFC000"/>
                </a:solidFill>
              </a:rPr>
              <a:t>Logická organizace paměti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4348" y="4643446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Logická organizace paměti</a:t>
            </a:r>
            <a:endParaRPr lang="cs-CZ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935480"/>
            <a:ext cx="8786874" cy="438912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Paměť je rozdělena na tři základní části: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Konvenční paměť (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Conventional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Memory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) 0 – 640 KB.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Rezervovanou paměť (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Reserved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Memory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) 640 – 1MB.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Paměť nad 1 MB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14290"/>
            <a:ext cx="5252281" cy="6373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Konvenční paměť 0 – 640 KB</a:t>
            </a:r>
            <a:endParaRPr lang="cs-CZ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935480"/>
            <a:ext cx="8786874" cy="438912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Paměť je rozdělena na dvě části: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oblast vstupně/výstupních adres.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oblast určenou pro práci programů.</a:t>
            </a:r>
          </a:p>
          <a:p>
            <a:pPr>
              <a:buNone/>
            </a:pPr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Paměť I/O (0 – 1 KB)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jedná se o prostor určený pro vstupně/výstupní adresy pomocí kterých komunikuje mikroprocesor s okolím.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Konvenční paměť 0 – 640 KB</a:t>
            </a:r>
            <a:endParaRPr lang="cs-CZ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935480"/>
            <a:ext cx="8786874" cy="4389120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Programová část konvenční paměti ( 1 KB -  </a:t>
            </a:r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kB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):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Sloužila pro MS DOS a 16 bitové programy.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Do paměti se načítali také rezidentní programy a ovladače zařízení.</a:t>
            </a:r>
          </a:p>
          <a:p>
            <a:pPr>
              <a:buNone/>
            </a:pP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Rezidentní programy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jsou v paměti trvale a nahrával je tam sám uživatel</a:t>
            </a:r>
          </a:p>
          <a:p>
            <a:pPr>
              <a:buNone/>
            </a:pP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Ovladače zařízení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ovladače určené pro hardwarová zařízení – např. CD, myš…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85728"/>
            <a:ext cx="892971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Rezervovaná paměť od 640 KB - 1 MB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Adresy této logické části paměti (od 640 KB - 1 MB) jsou rezervovány pro technické prostředky počítače. V rezervované paměti tedy neumějí pracovat žádné programy (nepoužívají její adresy).</a:t>
            </a:r>
          </a:p>
          <a:p>
            <a:pPr>
              <a:buNone/>
            </a:pPr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Je rozdělena do tří částí: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Na začátku paměti je vymezený prostor pro grafický adaptér.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Poté je prostor určený pro jednotliví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BIOSy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jiných komponent (jsou umístěny na rozšiřujících kartách)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Na konci paměti je prostor pro systémový BIOS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HMA </a:t>
            </a:r>
            <a:r>
              <a:rPr lang="cs-CZ" dirty="0" err="1" smtClean="0">
                <a:solidFill>
                  <a:srgbClr val="66FF66"/>
                </a:solidFill>
              </a:rPr>
              <a:t>High</a:t>
            </a:r>
            <a:r>
              <a:rPr lang="cs-CZ" dirty="0" smtClean="0">
                <a:solidFill>
                  <a:srgbClr val="66FF66"/>
                </a:solidFill>
              </a:rPr>
              <a:t> </a:t>
            </a:r>
            <a:r>
              <a:rPr lang="cs-CZ" dirty="0" err="1" smtClean="0">
                <a:solidFill>
                  <a:srgbClr val="66FF66"/>
                </a:solidFill>
              </a:rPr>
              <a:t>Memory</a:t>
            </a:r>
            <a:r>
              <a:rPr lang="cs-CZ" dirty="0" smtClean="0">
                <a:solidFill>
                  <a:srgbClr val="66FF66"/>
                </a:solidFill>
              </a:rPr>
              <a:t> Area</a:t>
            </a:r>
            <a:endParaRPr lang="cs-CZ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935480"/>
            <a:ext cx="8786874" cy="438912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HMA je prvních 64 KB paměti nad jedním MB. Tuto paměť dokážou používat některé programy běžící pod MSDOS a také sám operační systém DOS, čímž se opět ušetří nějaká ta desítka KB v konvenční</a:t>
            </a:r>
          </a:p>
          <a:p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5000" dirty="0" smtClean="0">
                <a:solidFill>
                  <a:srgbClr val="66FF66"/>
                </a:solidFill>
                <a:latin typeface="+mj-lt"/>
                <a:ea typeface="+mj-ea"/>
                <a:cs typeface="+mj-cs"/>
              </a:rPr>
              <a:t>Paměť nad 1 MB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 Slouží pro dnešní operační systémy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Pracovní otázky: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 to je logická organizace paměti?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Popište k čemu slouží konvenční paměť?</a:t>
            </a:r>
          </a:p>
          <a:p>
            <a:pPr marL="514350" indent="-514350">
              <a:buFont typeface="Wingdings 2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Popište k čemu slouží rezervovaná </a:t>
            </a:r>
            <a:r>
              <a:rPr lang="cs-CZ" sz="24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paměť?</a:t>
            </a:r>
            <a:endParaRPr lang="cs-CZ" sz="2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HORÁK, Jaroslav.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Hardwaer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 učebnice pro pokročilé. 3. vydání. Brno: CP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a.s., 2005. ISBN 80-251-0647-0.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331</Words>
  <Application>Microsoft Office PowerPoint</Application>
  <PresentationFormat>Předvádění na obrazovce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  Logická organizace paměti</vt:lpstr>
      <vt:lpstr>Logická organizace paměti</vt:lpstr>
      <vt:lpstr>Snímek 3</vt:lpstr>
      <vt:lpstr>Konvenční paměť 0 – 640 KB</vt:lpstr>
      <vt:lpstr>Konvenční paměť 0 – 640 KB</vt:lpstr>
      <vt:lpstr>Rezervovaná paměť od 640 KB - 1 MB</vt:lpstr>
      <vt:lpstr>HMA High Memory Area</vt:lpstr>
      <vt:lpstr>Pracovní 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40</cp:revision>
  <dcterms:created xsi:type="dcterms:W3CDTF">2012-08-05T09:02:43Z</dcterms:created>
  <dcterms:modified xsi:type="dcterms:W3CDTF">2012-12-08T18:51:37Z</dcterms:modified>
</cp:coreProperties>
</file>