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70" r:id="rId4"/>
    <p:sldId id="272" r:id="rId5"/>
    <p:sldId id="273" r:id="rId6"/>
    <p:sldId id="274" r:id="rId7"/>
    <p:sldId id="266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6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96" y="-9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Mikroprocesor</a:t>
            </a:r>
            <a:br>
              <a:rPr lang="cs-CZ" dirty="0" smtClean="0">
                <a:solidFill>
                  <a:srgbClr val="FFC000"/>
                </a:solidFill>
              </a:rPr>
            </a:br>
            <a:endParaRPr lang="cs-CZ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66FF66"/>
                </a:solidFill>
              </a:rPr>
              <a:t>Mikroprocesor</a:t>
            </a:r>
            <a:endParaRPr lang="cs-CZ" dirty="0">
              <a:solidFill>
                <a:srgbClr val="66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Svým výkonem značně ovlivňuje výkon celé počítačové sestavy.</a:t>
            </a:r>
          </a:p>
          <a:p>
            <a:pPr lvl="0"/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Zpracovává instrukce od programů, kterými je řízen a tím vykonává zadané úkoly.</a:t>
            </a:r>
          </a:p>
          <a:p>
            <a:pPr lvl="0"/>
            <a:endParaRPr lang="cs-CZ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lvl="0"/>
            <a:endParaRPr lang="cs-CZ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10242" name="Picture 2" descr="http://www.eamos.cz/amos/demo/externi/demo_47263/proceso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3743324"/>
            <a:ext cx="4095750" cy="31146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FF66"/>
                </a:solidFill>
              </a:rPr>
              <a:t>Mikroprocesor uvnitř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cs-CZ" dirty="0" smtClean="0">
                <a:solidFill>
                  <a:srgbClr val="66FF66"/>
                </a:solidFill>
                <a:latin typeface="Arial" pitchFamily="34" charset="0"/>
                <a:cs typeface="Arial" pitchFamily="34" charset="0"/>
              </a:rPr>
              <a:t>Registr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– mikroprocesor </a:t>
            </a:r>
            <a:r>
              <a:rPr lang="cs-CZ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spracovává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data, která jsou uložena v jiných pamětech, ale data která právě zpracovává si ukládá do své vlastní paměti - registru.</a:t>
            </a:r>
          </a:p>
          <a:p>
            <a:pPr lvl="0"/>
            <a:r>
              <a:rPr lang="cs-CZ" dirty="0" smtClean="0">
                <a:solidFill>
                  <a:srgbClr val="66FF66"/>
                </a:solidFill>
                <a:latin typeface="Arial" pitchFamily="34" charset="0"/>
                <a:cs typeface="Arial" pitchFamily="34" charset="0"/>
              </a:rPr>
              <a:t>Adresování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– přidělování adresy právě zpracovávaným datům</a:t>
            </a:r>
          </a:p>
          <a:p>
            <a:r>
              <a:rPr lang="cs-CZ" dirty="0" smtClean="0">
                <a:solidFill>
                  <a:srgbClr val="66FF66"/>
                </a:solidFill>
                <a:latin typeface="Arial" pitchFamily="34" charset="0"/>
                <a:cs typeface="Arial" pitchFamily="34" charset="0"/>
              </a:rPr>
              <a:t>Instrukční sada 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– obsahuje instrukce pro přesuny dat mezi pamětí a registry, aritmetické a logické instrukce, </a:t>
            </a:r>
            <a:r>
              <a:rPr lang="cs-CZ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instrukce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pro řízení programu a několik systémových instrukcí. Součástí instrukční sady jsou i instrukce pro koordinaci ve víceprocesorovém prostředí</a:t>
            </a:r>
            <a:r>
              <a:rPr lang="cs-CZ" dirty="0" smtClean="0"/>
              <a:t>.</a:t>
            </a:r>
            <a:endParaRPr lang="cs-CZ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lvl="0"/>
            <a:endParaRPr lang="cs-CZ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lvl="0"/>
            <a:endParaRPr lang="cs-CZ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FF66"/>
                </a:solidFill>
              </a:rPr>
              <a:t>Mikroprocesor uvnitř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66FF66"/>
                </a:solidFill>
                <a:latin typeface="Arial" pitchFamily="34" charset="0"/>
                <a:cs typeface="Arial" pitchFamily="34" charset="0"/>
              </a:rPr>
              <a:t>Systém přerušení IRQ 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– jedná se o signál, který zašle mikroprocesoru program či </a:t>
            </a:r>
            <a:r>
              <a:rPr lang="cs-CZ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hardwerová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komponenta, aby si mohl zabrat mikroprocesor sám pro sebe</a:t>
            </a:r>
          </a:p>
          <a:p>
            <a:pPr lvl="0"/>
            <a:r>
              <a:rPr lang="cs-CZ" dirty="0" smtClean="0">
                <a:solidFill>
                  <a:srgbClr val="66FF66"/>
                </a:solidFill>
                <a:latin typeface="Arial" pitchFamily="34" charset="0"/>
                <a:cs typeface="Arial" pitchFamily="34" charset="0"/>
              </a:rPr>
              <a:t>Správa paměti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– mění adresy přidělované programem dle toho, jak je to zrovna výhodné pro operační systém</a:t>
            </a:r>
          </a:p>
          <a:p>
            <a:r>
              <a:rPr lang="cs-CZ" dirty="0" smtClean="0">
                <a:solidFill>
                  <a:srgbClr val="66FF66"/>
                </a:solidFill>
                <a:latin typeface="Arial" pitchFamily="34" charset="0"/>
                <a:cs typeface="Arial" pitchFamily="34" charset="0"/>
              </a:rPr>
              <a:t>Paměť </a:t>
            </a:r>
            <a:r>
              <a:rPr lang="cs-CZ" dirty="0" err="1" smtClean="0">
                <a:solidFill>
                  <a:srgbClr val="66FF66"/>
                </a:solidFill>
                <a:latin typeface="Arial" pitchFamily="34" charset="0"/>
                <a:cs typeface="Arial" pitchFamily="34" charset="0"/>
              </a:rPr>
              <a:t>cache</a:t>
            </a:r>
            <a:r>
              <a:rPr lang="cs-CZ" dirty="0" smtClean="0">
                <a:solidFill>
                  <a:srgbClr val="66FF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– jedná se „o vyrovnávací paměť“ mezi dvěma různě rychlými komponenty. U </a:t>
            </a:r>
            <a:r>
              <a:rPr lang="cs-CZ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mikro</a:t>
            </a:r>
            <a:r>
              <a:rPr lang="cs-CZ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-procesorů 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jich může bít několik: L1, L2, L3, L4</a:t>
            </a:r>
          </a:p>
          <a:p>
            <a:pPr lvl="0"/>
            <a:endParaRPr lang="cs-CZ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lvl="0"/>
            <a:endParaRPr lang="cs-CZ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FF66"/>
                </a:solidFill>
              </a:rPr>
              <a:t>Mikroprocesor z venku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4389120"/>
          </a:xfrm>
        </p:spPr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Jedná se o parametry důležité pro komunikaci mikroprocesoru se základní deskou</a:t>
            </a:r>
          </a:p>
          <a:p>
            <a:pPr lvl="0"/>
            <a:r>
              <a:rPr lang="cs-CZ" dirty="0" smtClean="0">
                <a:solidFill>
                  <a:srgbClr val="66FF66"/>
                </a:solidFill>
                <a:latin typeface="Arial" pitchFamily="34" charset="0"/>
                <a:cs typeface="Arial" pitchFamily="34" charset="0"/>
              </a:rPr>
              <a:t>Vnitřní šířka dat 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– určuje kolik bitů je mikroprocesor schopen zpracovat na jednou</a:t>
            </a:r>
          </a:p>
          <a:p>
            <a:pPr lvl="0"/>
            <a:r>
              <a:rPr lang="cs-CZ" dirty="0" smtClean="0">
                <a:solidFill>
                  <a:srgbClr val="66FF66"/>
                </a:solidFill>
                <a:latin typeface="Arial" pitchFamily="34" charset="0"/>
                <a:cs typeface="Arial" pitchFamily="34" charset="0"/>
              </a:rPr>
              <a:t>Vnitřní frekvence 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– jedná se o frekvenci na které pracuje daný mikroprocesor </a:t>
            </a:r>
          </a:p>
          <a:p>
            <a:r>
              <a:rPr lang="cs-CZ" dirty="0" smtClean="0">
                <a:solidFill>
                  <a:srgbClr val="66FF66"/>
                </a:solidFill>
                <a:latin typeface="Arial" pitchFamily="34" charset="0"/>
                <a:cs typeface="Arial" pitchFamily="34" charset="0"/>
              </a:rPr>
              <a:t>Vnější frekvence 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– jedná se o frekvenci generovanou základní deskou, která se poté pomocí násobiček zvětšuje dle potřeby jednotlivých komponent</a:t>
            </a:r>
          </a:p>
          <a:p>
            <a:pPr lvl="0"/>
            <a:endParaRPr lang="cs-CZ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lvl="0"/>
            <a:endParaRPr lang="cs-CZ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FF66"/>
                </a:solidFill>
              </a:rPr>
              <a:t>Mikroprocesor z venku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4389120"/>
          </a:xfrm>
        </p:spPr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66FF66"/>
                </a:solidFill>
                <a:latin typeface="Arial" pitchFamily="34" charset="0"/>
                <a:cs typeface="Arial" pitchFamily="34" charset="0"/>
              </a:rPr>
              <a:t>Komunikace s okolím 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– mikroprocesory Intel komunikují s okolím pomocí sběrnice FSB, mikroprocesory AMD pomocí sběrnice </a:t>
            </a:r>
            <a:r>
              <a:rPr lang="cs-CZ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HyperTransport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(v dnešní době se obě dvě technologie prolínají)</a:t>
            </a:r>
          </a:p>
          <a:p>
            <a:pPr lvl="0"/>
            <a:r>
              <a:rPr lang="cs-CZ" dirty="0" smtClean="0">
                <a:solidFill>
                  <a:srgbClr val="66FF66"/>
                </a:solidFill>
                <a:latin typeface="Arial" pitchFamily="34" charset="0"/>
                <a:cs typeface="Arial" pitchFamily="34" charset="0"/>
              </a:rPr>
              <a:t>Chlazení mikroprocesoru 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– aby nedošlo k přehřátí mikroprocesoru, tak je nutno ho chladit pomocí chladiče – buď pasivního a nebo aktivního</a:t>
            </a:r>
          </a:p>
          <a:p>
            <a:pPr lvl="0"/>
            <a:endParaRPr lang="cs-CZ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FF66"/>
                </a:solidFill>
              </a:rPr>
              <a:t>Pracovní otázky: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Arial" pitchFamily="34" charset="0"/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 čemu slouží mikroprocesor?</a:t>
            </a:r>
          </a:p>
          <a:p>
            <a:pPr marL="514350" indent="-514350"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 čemu slouží registr mikroprocesoru?</a:t>
            </a:r>
          </a:p>
          <a:p>
            <a:pPr marL="514350" indent="-514350">
              <a:buFont typeface="Wingdings 2"/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 čemu slouží registr správa paměti v mikroprocesoru?</a:t>
            </a:r>
          </a:p>
          <a:p>
            <a:pPr marL="514350" indent="-514350">
              <a:buFont typeface="Wingdings 2"/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 čemu slouží registr paměť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cahe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?</a:t>
            </a:r>
          </a:p>
          <a:p>
            <a:pPr marL="514350" indent="-514350"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Jaký je rozdíl mezi vnitřní a vnější frekvencí mikroprocesoru?</a:t>
            </a:r>
          </a:p>
          <a:p>
            <a:pPr marL="514350" indent="-514350"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Pomocí jakých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sběrnic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komunikuje mikroprocesor </a:t>
            </a:r>
            <a:r>
              <a:rPr lang="cs-CZ" sz="240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 okolím?</a:t>
            </a:r>
            <a:endParaRPr lang="cs-CZ" sz="2400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66FF66"/>
                </a:solidFill>
              </a:rPr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72518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HORÁK, Jaroslav.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Hardwaer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: učebnice pro pokročilé. 3. vydání. Brno: CP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Books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, a.s., 2005. ISBN 80-251-0647-0.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248</TotalTime>
  <Words>365</Words>
  <Application>Microsoft Office PowerPoint</Application>
  <PresentationFormat>Předvádění na obrazovce (4:3)</PresentationFormat>
  <Paragraphs>33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Mikroprocesor </vt:lpstr>
      <vt:lpstr>Mikroprocesor</vt:lpstr>
      <vt:lpstr>Mikroprocesor uvnitř</vt:lpstr>
      <vt:lpstr>Mikroprocesor uvnitř</vt:lpstr>
      <vt:lpstr>Mikroprocesor z venku</vt:lpstr>
      <vt:lpstr>Mikroprocesor z venku</vt:lpstr>
      <vt:lpstr>Pracovní otázky: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Mirek</dc:creator>
  <cp:lastModifiedBy>Mirek</cp:lastModifiedBy>
  <cp:revision>29</cp:revision>
  <dcterms:created xsi:type="dcterms:W3CDTF">2012-08-05T09:02:43Z</dcterms:created>
  <dcterms:modified xsi:type="dcterms:W3CDTF">2012-12-08T18:51:47Z</dcterms:modified>
</cp:coreProperties>
</file>