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VY_22_INOVACE_14_Popis obličeje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Popis obličeje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VY_22_INOVACE_14_Popis obličeje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Popis obličeje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slovní zásoby</a:t>
            </a:r>
            <a:r>
              <a:rPr lang="cs-CZ" dirty="0" smtClean="0"/>
              <a:t>. Žáci vpisují věty</a:t>
            </a:r>
            <a:r>
              <a:rPr lang="cs-CZ" baseline="0" dirty="0" smtClean="0"/>
              <a:t> k obrázku.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534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opakování částí obličeje. Může být též použit jako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672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 k opakování částí obličeje. Může být též použit jako pracovní list.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254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30109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</a:t>
            </a:r>
            <a:r>
              <a:rPr lang="cs-CZ" sz="2800" dirty="0" smtClean="0"/>
              <a:t>procvičení</a:t>
            </a:r>
            <a:r>
              <a:rPr lang="cs-CZ" sz="2800" dirty="0" smtClean="0"/>
              <a:t> </a:t>
            </a:r>
            <a:r>
              <a:rPr lang="cs-CZ" sz="2800" dirty="0" smtClean="0"/>
              <a:t>slovní zásoby a společnou práci s učitelem, další část lze využít pro samostatnou práci </a:t>
            </a:r>
            <a:r>
              <a:rPr lang="cs-CZ" sz="2800" dirty="0" smtClean="0"/>
              <a:t>žáků jako pracovní list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</a:t>
            </a:r>
            <a:r>
              <a:rPr lang="cs-CZ" sz="2800" dirty="0" smtClean="0"/>
              <a:t>vět</a:t>
            </a:r>
            <a:r>
              <a:rPr lang="cs-CZ" sz="2800" dirty="0" smtClean="0"/>
              <a:t>, </a:t>
            </a:r>
            <a:r>
              <a:rPr lang="cs-CZ" sz="2800" smtClean="0"/>
              <a:t>vybarvování obrázků dle popisu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3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19" y="274638"/>
            <a:ext cx="8709597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Popiš obličej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OJV14C8I\MC900440651[1].wm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24847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99992" y="1868781"/>
            <a:ext cx="4563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He‘s</a:t>
            </a:r>
            <a:r>
              <a:rPr lang="cs-CZ" sz="2400" dirty="0" smtClean="0"/>
              <a:t>  </a:t>
            </a:r>
            <a:r>
              <a:rPr lang="cs-CZ" sz="2400" dirty="0" err="1" smtClean="0"/>
              <a:t>got</a:t>
            </a:r>
            <a:r>
              <a:rPr lang="cs-CZ" sz="2400" dirty="0" smtClean="0"/>
              <a:t>_____________________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21467" y="2715545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3471726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4252446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5013176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56028" y="5755546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274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7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Nakresli obličej dle popisu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4428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green 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big </a:t>
            </a:r>
            <a:r>
              <a:rPr lang="cs-CZ" dirty="0" err="1" smtClean="0"/>
              <a:t>ears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big nose.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little</a:t>
            </a:r>
            <a:r>
              <a:rPr lang="cs-CZ" dirty="0" smtClean="0"/>
              <a:t>  </a:t>
            </a:r>
            <a:r>
              <a:rPr lang="cs-CZ" dirty="0" err="1" smtClean="0"/>
              <a:t>mouth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1" name="Picture 3" descr="C:\Users\ProchazkovaE\AppData\Local\Microsoft\Windows\Temporary Internet Files\Content.IE5\TN3PGN12\MC900432621[1].pn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268760"/>
            <a:ext cx="5063063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18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Nakresli obličej dle popisu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long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big blue 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little</a:t>
            </a:r>
            <a:r>
              <a:rPr lang="cs-CZ" dirty="0" smtClean="0"/>
              <a:t> nose.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big </a:t>
            </a:r>
            <a:r>
              <a:rPr lang="cs-CZ" dirty="0" err="1" smtClean="0"/>
              <a:t>mouth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She‘s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ears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3075" name="Picture 3" descr="C:\Users\ProchazkovaE\AppData\Local\Microsoft\Windows\Temporary Internet Files\Content.IE5\R6TMH8UR\MC900432611[1].pn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994186"/>
            <a:ext cx="5601182" cy="610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58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217</Words>
  <Application>Microsoft Office PowerPoint</Application>
  <PresentationFormat>Předvádění na obrazovce (4:3)</PresentationFormat>
  <Paragraphs>40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Popiš obličej</vt:lpstr>
      <vt:lpstr>Nakresli obličej dle popisu</vt:lpstr>
      <vt:lpstr>Nakresli obličej dle popisu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49</cp:revision>
  <dcterms:created xsi:type="dcterms:W3CDTF">2011-08-21T15:31:45Z</dcterms:created>
  <dcterms:modified xsi:type="dcterms:W3CDTF">2011-12-09T19:32:03Z</dcterms:modified>
</cp:coreProperties>
</file>