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9" r:id="rId4"/>
    <p:sldId id="270" r:id="rId5"/>
    <p:sldId id="272" r:id="rId6"/>
    <p:sldId id="277" r:id="rId7"/>
    <p:sldId id="281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Sběrnice PCI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Sběrnice PCI</a:t>
            </a:r>
            <a:endParaRPr lang="cs-CZ" sz="4200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Jedná se o sériovou sběrnici, která se dnes stala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standartem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Přišla s novou technologií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Plug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and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Play (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PnP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) „zasuň a hraj“ – nová zapojená komponenta je automaticky nalezena a nainstalována.</a:t>
            </a:r>
          </a:p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 dnešní době je určena pro připojení veškerých periferních zařízení (graf. karta, síťová karta…)</a:t>
            </a: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200" dirty="0" smtClean="0">
                <a:solidFill>
                  <a:srgbClr val="66FF66"/>
                </a:solidFill>
              </a:rPr>
              <a:t>Sběrnice PCI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00240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Dnes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se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používá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verze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PCI 2.x,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jejíž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chronologie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je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následující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/>
              <a:t> 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PCI 2.1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dovoluje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používat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32- a 64bitový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protokol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dvojí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napájecí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napětí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3,3V a 5V.</a:t>
            </a:r>
          </a:p>
          <a:p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PCI 2.2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přinesla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drobná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vylepšení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hlavně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v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definici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přenosového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protokolu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).</a:t>
            </a:r>
          </a:p>
          <a:p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PCI 2.3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již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nepodporuje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5V </a:t>
            </a:r>
            <a:r>
              <a:rPr lang="en-US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adaptéry</a:t>
            </a:r>
            <a:r>
              <a:rPr lang="en-US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66FF66"/>
                </a:solidFill>
              </a:rPr>
              <a:t>Propustnost sběrnice PCI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28596" y="1500174"/>
          <a:ext cx="8229600" cy="4297680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2571768"/>
                <a:gridCol w="1543032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Typ sběrnice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Napájecí napětí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Šířka</a:t>
                      </a:r>
                      <a:r>
                        <a:rPr lang="cs-CZ" baseline="0" dirty="0" smtClean="0"/>
                        <a:t> sběrnice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Propustnost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33 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 a 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32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132</a:t>
                      </a:r>
                      <a:r>
                        <a:rPr kumimoji="0" lang="cs-CZ" sz="2400" kern="1200" baseline="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MB/s</a:t>
                      </a:r>
                      <a:endParaRPr kumimoji="0" lang="cs-CZ" sz="2400" kern="1200" dirty="0" smtClean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33 MHz</a:t>
                      </a:r>
                      <a:endParaRPr kumimoji="0" lang="cs-CZ" sz="24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 a 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64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264 MB/s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66 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32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264 MB/s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66MHz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64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532 MB/s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– X 66MHz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32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264 MB/s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– X 66 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64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532 MB/s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– X 133 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32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532MB/s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PCI – X 133 MHz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3,3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64 bitů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1066 MB/s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Sběrnice PCI tvary konektorů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5" name="Obrázek 4" descr="pc_33_01-12240844379127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1428736"/>
            <a:ext cx="4286250" cy="4762500"/>
          </a:xfrm>
          <a:prstGeom prst="rect">
            <a:avLst/>
          </a:prstGeom>
        </p:spPr>
      </p:pic>
      <p:pic>
        <p:nvPicPr>
          <p:cNvPr id="6" name="Obrázek 5" descr="pc_33_02-12240844487875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1428736"/>
            <a:ext cx="4286250" cy="4762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Karta PCI</a:t>
            </a:r>
          </a:p>
        </p:txBody>
      </p:sp>
      <p:pic>
        <p:nvPicPr>
          <p:cNvPr id="5" name="Zástupný symbol pro obsah 4" descr="pc_33_06-122408449666367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7290" y="1319198"/>
            <a:ext cx="6257954" cy="528449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Sběrnice PCI – X</a:t>
            </a:r>
            <a:endParaRPr lang="cs-CZ" sz="4200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 servery se využívá norma PCI – X, pracující na vyšších frekvencích. 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Vyšší frekvence je však omezující –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dokaža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obsloužit pouze čtyři 66 MHz sloty, dva 100 MHz a pouze jeden 133 MHz</a:t>
            </a: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Co to je režim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Plug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and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Play?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sběrnice PCI?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Podle čeho rozpoznáte kartu PCI zda je 32 bitová nebo 64 bitová?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Kde a proč </a:t>
            </a:r>
            <a:r>
              <a:rPr lang="cs-CZ" sz="240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se využívá PCI – X?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</TotalTime>
  <Words>317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Sběrnice PCI </vt:lpstr>
      <vt:lpstr>Sběrnice PCI</vt:lpstr>
      <vt:lpstr>Sběrnice PCI</vt:lpstr>
      <vt:lpstr>Propustnost sběrnice PCI</vt:lpstr>
      <vt:lpstr>Sběrnice PCI tvary konektorů</vt:lpstr>
      <vt:lpstr>Karta PCI</vt:lpstr>
      <vt:lpstr>Sběrnice PCI – X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38</cp:revision>
  <dcterms:created xsi:type="dcterms:W3CDTF">2012-08-05T09:02:43Z</dcterms:created>
  <dcterms:modified xsi:type="dcterms:W3CDTF">2012-12-08T18:52:15Z</dcterms:modified>
</cp:coreProperties>
</file>