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83" r:id="rId4"/>
    <p:sldId id="284" r:id="rId5"/>
    <p:sldId id="285" r:id="rId6"/>
    <p:sldId id="286" r:id="rId7"/>
    <p:sldId id="266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66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25E5076-3810-47DD-B79F-674D7AD40C01}" styleName="Tmavý styl 1 – zvýraznění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96" y="-9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Pevný disk – fyzická struktura</a:t>
            </a:r>
            <a:br>
              <a:rPr lang="cs-CZ" dirty="0" smtClean="0">
                <a:solidFill>
                  <a:srgbClr val="FFC000"/>
                </a:solidFill>
              </a:rPr>
            </a:br>
            <a:endParaRPr lang="cs-CZ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571480"/>
            <a:ext cx="8229600" cy="846980"/>
          </a:xfrm>
        </p:spPr>
        <p:txBody>
          <a:bodyPr>
            <a:normAutofit/>
          </a:bodyPr>
          <a:lstStyle/>
          <a:p>
            <a:r>
              <a:rPr lang="cs-CZ" sz="4200" dirty="0" smtClean="0">
                <a:solidFill>
                  <a:srgbClr val="66FF66"/>
                </a:solidFill>
              </a:rPr>
              <a:t>Části pevného disku</a:t>
            </a:r>
            <a:endParaRPr lang="cs-CZ" sz="4200" dirty="0">
              <a:solidFill>
                <a:srgbClr val="66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pt-BR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médium, na němž jsou uložena data;</a:t>
            </a:r>
          </a:p>
          <a:p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magnetické hlavy pro vlastní zápis a čtení dat;</a:t>
            </a:r>
          </a:p>
          <a:p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mechaniku pohybující hlavami;</a:t>
            </a:r>
          </a:p>
          <a:p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motorek točící diskem;</a:t>
            </a:r>
          </a:p>
          <a:p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elektroniku disku řídící práci disku, umístěnou na plošném spoji na disku;</a:t>
            </a:r>
          </a:p>
          <a:p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řadič, zajišťující připojení disku k základní desce.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357166"/>
            <a:ext cx="8229600" cy="632666"/>
          </a:xfrm>
        </p:spPr>
        <p:txBody>
          <a:bodyPr>
            <a:normAutofit fontScale="90000"/>
          </a:bodyPr>
          <a:lstStyle/>
          <a:p>
            <a:r>
              <a:rPr lang="cs-CZ" sz="4200" dirty="0" smtClean="0">
                <a:solidFill>
                  <a:srgbClr val="66FF66"/>
                </a:solidFill>
              </a:rPr>
              <a:t>Pevný disk</a:t>
            </a:r>
          </a:p>
        </p:txBody>
      </p:sp>
      <p:pic>
        <p:nvPicPr>
          <p:cNvPr id="1026" name="Picture 2" descr="http://3.bp.blogspot.com/_8zxvIuRB4OE/TKnENqzfIdI/AAAAAAAAAAg/oIFZq5bXAtM/s1600/image00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1142984"/>
            <a:ext cx="6470495" cy="556736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071546"/>
            <a:ext cx="8229600" cy="438912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Jelikož je povrch disku velice velká plocha, tak je rozdělen na stopy a sektory</a:t>
            </a:r>
          </a:p>
          <a:p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Slouží pro snadnější nalezení dat při jejich čtení či zápisu</a:t>
            </a:r>
          </a:p>
          <a:p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Magnetická hlava se nad povrchem disku vznáší a při vypnutí disku se přemístí do části mimo plotny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071538" y="142852"/>
            <a:ext cx="8229600" cy="846980"/>
          </a:xfrm>
        </p:spPr>
        <p:txBody>
          <a:bodyPr>
            <a:normAutofit/>
          </a:bodyPr>
          <a:lstStyle/>
          <a:p>
            <a:r>
              <a:rPr lang="cs-CZ" sz="4200" dirty="0" smtClean="0">
                <a:solidFill>
                  <a:srgbClr val="66FF66"/>
                </a:solidFill>
              </a:rPr>
              <a:t>Pevný disk</a:t>
            </a:r>
          </a:p>
        </p:txBody>
      </p:sp>
      <p:pic>
        <p:nvPicPr>
          <p:cNvPr id="21508" name="Picture 4" descr="http://www.spsemoh.cz/vyuka/ms-dos/images/stopy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29322" y="3786190"/>
            <a:ext cx="2928930" cy="292893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071546"/>
            <a:ext cx="8229600" cy="54292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rgbClr val="66FF66"/>
                </a:solidFill>
                <a:latin typeface="Arial" pitchFamily="34" charset="0"/>
                <a:cs typeface="Arial" pitchFamily="34" charset="0"/>
              </a:rPr>
              <a:t>Přístupová doba 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– vyjadřuje rychlost se kterou pevný disk vyhledá data. Jedná se o součet dvou časů: doby vystavení a doby čekání.</a:t>
            </a:r>
          </a:p>
          <a:p>
            <a:pPr>
              <a:buNone/>
            </a:pPr>
            <a:r>
              <a:rPr lang="cs-CZ" dirty="0" smtClean="0">
                <a:solidFill>
                  <a:srgbClr val="66FF66"/>
                </a:solidFill>
                <a:latin typeface="Arial" pitchFamily="34" charset="0"/>
                <a:cs typeface="Arial" pitchFamily="34" charset="0"/>
              </a:rPr>
              <a:t>Doba čekání 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– jestliže je hlava nad danou stopou, tak ještě musí počkat až se pod ní dotočí příslušný sektor ze kterého má data číst</a:t>
            </a:r>
          </a:p>
          <a:p>
            <a:pPr>
              <a:buNone/>
            </a:pPr>
            <a:r>
              <a:rPr lang="cs-CZ" dirty="0" smtClean="0">
                <a:solidFill>
                  <a:srgbClr val="66FF66"/>
                </a:solidFill>
                <a:latin typeface="Arial" pitchFamily="34" charset="0"/>
                <a:cs typeface="Arial" pitchFamily="34" charset="0"/>
              </a:rPr>
              <a:t>Teplotní kalibrace 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- Během práce se však disk ohřeje a vystavování hlaviček by vlivem teplotních dilatací nebylo přesné. Proto disk pravidelně kontroluje polohu hlavičky nad stopou a provádí případné korekce její polohy.</a:t>
            </a:r>
          </a:p>
          <a:p>
            <a:endParaRPr lang="cs-CZ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071538" y="142852"/>
            <a:ext cx="8229600" cy="846980"/>
          </a:xfrm>
        </p:spPr>
        <p:txBody>
          <a:bodyPr>
            <a:normAutofit/>
          </a:bodyPr>
          <a:lstStyle/>
          <a:p>
            <a:r>
              <a:rPr lang="cs-CZ" sz="4200" dirty="0" smtClean="0">
                <a:solidFill>
                  <a:srgbClr val="66FF66"/>
                </a:solidFill>
              </a:rPr>
              <a:t>Parametry pevného disku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071546"/>
            <a:ext cx="8229600" cy="54292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rgbClr val="66FF66"/>
                </a:solidFill>
                <a:latin typeface="Arial" pitchFamily="34" charset="0"/>
                <a:cs typeface="Arial" pitchFamily="34" charset="0"/>
              </a:rPr>
              <a:t>Paměť </a:t>
            </a:r>
            <a:r>
              <a:rPr lang="cs-CZ" dirty="0" err="1" smtClean="0">
                <a:solidFill>
                  <a:srgbClr val="66FF66"/>
                </a:solidFill>
                <a:latin typeface="Arial" pitchFamily="34" charset="0"/>
                <a:cs typeface="Arial" pitchFamily="34" charset="0"/>
              </a:rPr>
              <a:t>cache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– d</a:t>
            </a:r>
            <a:r>
              <a:rPr lang="pt-BR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o ní se načítají data z disku a odtud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se pak přenášejí na sběrnici. </a:t>
            </a:r>
            <a:r>
              <a:rPr lang="cs-CZ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Cache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podstatně zrychluje práci.</a:t>
            </a:r>
          </a:p>
          <a:p>
            <a:pPr>
              <a:buNone/>
            </a:pPr>
            <a:r>
              <a:rPr lang="cs-CZ" dirty="0" smtClean="0">
                <a:solidFill>
                  <a:srgbClr val="66FF66"/>
                </a:solidFill>
                <a:latin typeface="Arial" pitchFamily="34" charset="0"/>
                <a:cs typeface="Arial" pitchFamily="34" charset="0"/>
              </a:rPr>
              <a:t>Kapacita disku 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– určuje kolik dat se na disk vejde</a:t>
            </a:r>
          </a:p>
          <a:p>
            <a:pPr>
              <a:buNone/>
            </a:pPr>
            <a:endParaRPr lang="cs-CZ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071538" y="142852"/>
            <a:ext cx="8229600" cy="846980"/>
          </a:xfrm>
        </p:spPr>
        <p:txBody>
          <a:bodyPr>
            <a:normAutofit/>
          </a:bodyPr>
          <a:lstStyle/>
          <a:p>
            <a:r>
              <a:rPr lang="cs-CZ" sz="4200" dirty="0" smtClean="0">
                <a:solidFill>
                  <a:srgbClr val="66FF66"/>
                </a:solidFill>
              </a:rPr>
              <a:t>Parametry pevného disku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66FF66"/>
                </a:solidFill>
              </a:rPr>
              <a:t>Pracovní otázky: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Arial" pitchFamily="34" charset="0"/>
              <a:buAutoNum type="arabicPeriod"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Z čeho se skládá pevný disk?</a:t>
            </a:r>
          </a:p>
          <a:p>
            <a:pPr marL="514350" indent="-514350">
              <a:buAutoNum type="arabicPeriod"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Jak je rozdělen povrch disku?</a:t>
            </a:r>
          </a:p>
          <a:p>
            <a:pPr marL="514350" indent="-514350">
              <a:buFont typeface="Wingdings 2"/>
              <a:buAutoNum type="arabicPeriod"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Co to je přístupová doba?</a:t>
            </a:r>
          </a:p>
          <a:p>
            <a:pPr marL="514350" indent="-514350">
              <a:buFont typeface="Wingdings 2"/>
              <a:buAutoNum type="arabicPeriod"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Proč pevný disk vyžaduje teplotní kalibraci?</a:t>
            </a:r>
          </a:p>
          <a:p>
            <a:pPr marL="514350" indent="-514350">
              <a:buFont typeface="Wingdings 2"/>
              <a:buAutoNum type="arabicPeriod"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 čemu slouží paměť </a:t>
            </a:r>
            <a:r>
              <a:rPr lang="cs-CZ" sz="2400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cache</a:t>
            </a:r>
            <a:r>
              <a:rPr lang="cs-CZ" sz="240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?</a:t>
            </a:r>
            <a:endParaRPr lang="cs-CZ" sz="2400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Wingdings 2"/>
              <a:buAutoNum type="arabicPeriod"/>
            </a:pPr>
            <a:endParaRPr lang="cs-CZ" sz="2400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66FF66"/>
                </a:solidFill>
              </a:rPr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472518" cy="43891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HORÁK, Jaroslav. </a:t>
            </a:r>
            <a:r>
              <a:rPr lang="cs-CZ" sz="2400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Hardwaer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: učebnice pro pokročilé. 3. vydání. Brno: CP </a:t>
            </a:r>
            <a:r>
              <a:rPr lang="cs-CZ" sz="2400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Books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, a.s., 2005. ISBN 80-251-0647-0.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471</TotalTime>
  <Words>290</Words>
  <Application>Microsoft Office PowerPoint</Application>
  <PresentationFormat>Předvádění na obrazovce (4:3)</PresentationFormat>
  <Paragraphs>28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Pevný disk – fyzická struktura </vt:lpstr>
      <vt:lpstr>Části pevného disku</vt:lpstr>
      <vt:lpstr>Pevný disk</vt:lpstr>
      <vt:lpstr>Pevný disk</vt:lpstr>
      <vt:lpstr>Parametry pevného disku</vt:lpstr>
      <vt:lpstr>Parametry pevného disku</vt:lpstr>
      <vt:lpstr>Pracovní otázky: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Mirek</dc:creator>
  <cp:lastModifiedBy>Mirek</cp:lastModifiedBy>
  <cp:revision>56</cp:revision>
  <dcterms:created xsi:type="dcterms:W3CDTF">2012-08-05T09:02:43Z</dcterms:created>
  <dcterms:modified xsi:type="dcterms:W3CDTF">2012-12-08T18:52:29Z</dcterms:modified>
</cp:coreProperties>
</file>