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8" r:id="rId4"/>
    <p:sldId id="261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3d2" qsCatId="3D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VY_32_INOVACE_15_07_ </a:t>
          </a:r>
          <a:r>
            <a:rPr lang="cs-CZ" sz="1200" baseline="0" dirty="0" smtClean="0"/>
            <a:t>Ovoce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  <dgm:t>
        <a:bodyPr/>
        <a:lstStyle/>
        <a:p>
          <a:endParaRPr lang="cs-CZ"/>
        </a:p>
      </dgm:t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  <dgm:t>
        <a:bodyPr/>
        <a:lstStyle/>
        <a:p>
          <a:endParaRPr lang="cs-CZ"/>
        </a:p>
      </dgm:t>
    </dgm:pt>
    <dgm:pt modelId="{056AE7B2-579D-40D1-A57C-4E33BFED76BE}" type="pres">
      <dgm:prSet presAssocID="{A4836DAF-3E6B-4198-A089-B3C0D0384F2B}" presName="circle2" presStyleLbl="node1" presStyleIdx="1" presStyleCnt="5"/>
      <dgm:spPr/>
      <dgm:t>
        <a:bodyPr/>
        <a:lstStyle/>
        <a:p>
          <a:endParaRPr lang="cs-CZ"/>
        </a:p>
      </dgm:t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  <dgm:t>
        <a:bodyPr/>
        <a:lstStyle/>
        <a:p>
          <a:endParaRPr lang="cs-CZ"/>
        </a:p>
      </dgm:t>
    </dgm:pt>
    <dgm:pt modelId="{60CB9877-708D-4C64-AA73-CFD3F3076BC2}" type="pres">
      <dgm:prSet presAssocID="{1D895EAB-76A7-41C6-9C6C-7D303AD4C23C}" presName="circle3" presStyleLbl="node1" presStyleIdx="2" presStyleCnt="5"/>
      <dgm:spPr/>
      <dgm:t>
        <a:bodyPr/>
        <a:lstStyle/>
        <a:p>
          <a:endParaRPr lang="cs-CZ"/>
        </a:p>
      </dgm:t>
    </dgm:pt>
    <dgm:pt modelId="{347D85BD-7382-4413-9298-D06CC996458A}" type="pres">
      <dgm:prSet presAssocID="{1D895EAB-76A7-41C6-9C6C-7D303AD4C23C}" presName="rect3" presStyleLbl="alignAcc1" presStyleIdx="2" presStyleCnt="5" custScaleY="140158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  <dgm:t>
        <a:bodyPr/>
        <a:lstStyle/>
        <a:p>
          <a:endParaRPr lang="cs-CZ"/>
        </a:p>
      </dgm:t>
    </dgm:pt>
    <dgm:pt modelId="{CD515E15-5457-47F2-8109-A2A59D66C930}" type="pres">
      <dgm:prSet presAssocID="{D9242A4C-F33A-42E2-BFA4-EC80805DCD32}" presName="circle4" presStyleLbl="node1" presStyleIdx="3" presStyleCnt="5" custLinFactNeighborX="1438" custLinFactNeighborY="-2023"/>
      <dgm:spPr/>
      <dgm:t>
        <a:bodyPr/>
        <a:lstStyle/>
        <a:p>
          <a:endParaRPr lang="cs-CZ"/>
        </a:p>
      </dgm:t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  <dgm:t>
        <a:bodyPr/>
        <a:lstStyle/>
        <a:p>
          <a:endParaRPr lang="cs-CZ"/>
        </a:p>
      </dgm:t>
    </dgm:pt>
    <dgm:pt modelId="{555607BD-8A1D-4EBB-825A-8C74A1FB0FFC}" type="pres">
      <dgm:prSet presAssocID="{ABD4D77B-BA54-4DFB-A762-4C734220F9AA}" presName="circle5" presStyleLbl="node1" presStyleIdx="4" presStyleCnt="5"/>
      <dgm:spPr/>
      <dgm:t>
        <a:bodyPr/>
        <a:lstStyle/>
        <a:p>
          <a:endParaRPr lang="cs-CZ"/>
        </a:p>
      </dgm:t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-16591"/>
          <a:ext cx="2016223" cy="201622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-16591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-16591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06003"/>
          <a:ext cx="1592816" cy="15928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06003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06003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28599"/>
          <a:ext cx="1169409" cy="116940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393793"/>
          <a:ext cx="6694512" cy="16390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VY_32_INOVACE_15_07_ </a:t>
          </a:r>
          <a:r>
            <a:rPr lang="cs-CZ" sz="1200" kern="1200" baseline="0" dirty="0" smtClean="0"/>
            <a:t>Ovoce</a:t>
          </a:r>
          <a:endParaRPr lang="cs-CZ" sz="1200" kern="1200" dirty="0"/>
        </a:p>
      </dsp:txBody>
      <dsp:txXfrm>
        <a:off x="1008111" y="393793"/>
        <a:ext cx="6694512" cy="452143"/>
      </dsp:txXfrm>
    </dsp:sp>
    <dsp:sp modelId="{CD515E15-5457-47F2-8109-A2A59D66C930}">
      <dsp:nvSpPr>
        <dsp:cNvPr id="0" name=""/>
        <dsp:cNvSpPr/>
      </dsp:nvSpPr>
      <dsp:spPr>
        <a:xfrm>
          <a:off x="645837" y="936103"/>
          <a:ext cx="746002" cy="7460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19512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19512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73791"/>
          <a:ext cx="322595" cy="32259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70661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70661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966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ars.jpg" TargetMode="External"/><Relationship Id="rId2" Type="http://schemas.openxmlformats.org/officeDocument/2006/relationships/hyperlink" Target="http://cs.wikipedia.org/wiki/Soubor:Fuji_appl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livo%C5%88_%C5%A1vestka,_pl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21088630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152127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12776"/>
            <a:ext cx="6400800" cy="4226024"/>
          </a:xfrm>
        </p:spPr>
        <p:txBody>
          <a:bodyPr>
            <a:normAutofit fontScale="475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jako doplněk učiva v rámci     tématu člověk a jeho svět.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k procvičení učiva Ovoce</a:t>
            </a:r>
          </a:p>
          <a:p>
            <a:pPr algn="l">
              <a:buFont typeface="Arial" pitchFamily="34" charset="0"/>
              <a:buChar char="•"/>
            </a:pPr>
            <a:endParaRPr lang="cs-CZ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Vytvořeno jako dum do předmětu Prvouka pro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2.ročník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doporučuji prezentovat pomocí dataprojektoru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slova – stromy, plody, peckovice, malvice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bobule.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</a:p>
          <a:p>
            <a:pPr algn="l"/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Žáci aktivně procvičovali pojmy ovocný strom , jejich název a název plodu , druhy plodů.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xy\Desktop\stro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5904656" cy="5805264"/>
          </a:xfrm>
          <a:prstGeom prst="rect">
            <a:avLst/>
          </a:prstGeom>
          <a:ln w="190500" cap="sq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H="1">
            <a:off x="4860032" y="260648"/>
            <a:ext cx="4283968" cy="371703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i="1" u="sng" dirty="0" smtClean="0">
                <a:solidFill>
                  <a:schemeClr val="tx1"/>
                </a:solidFill>
              </a:rPr>
              <a:t>Spoj názvy stromů s jejich plody</a:t>
            </a:r>
            <a:endParaRPr lang="cs-CZ" i="1" u="sng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44208" y="4149080"/>
            <a:ext cx="1944216" cy="50405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hruška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4653136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hrušeň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31840" y="4365104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jabloň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76256" y="2132856"/>
            <a:ext cx="172819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39952" y="2276872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švestka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2080" y="5445224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švestky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468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Ovoce dělíme na malvice, peckovice a bobule</a:t>
            </a:r>
          </a:p>
          <a:p>
            <a:r>
              <a:rPr lang="cs-CZ" dirty="0" smtClean="0"/>
              <a:t>Malvice má ohryzek</a:t>
            </a:r>
          </a:p>
          <a:p>
            <a:r>
              <a:rPr lang="cs-CZ" dirty="0" smtClean="0"/>
              <a:t>Peckovice má pecku</a:t>
            </a:r>
          </a:p>
          <a:p>
            <a:r>
              <a:rPr lang="cs-CZ" dirty="0" smtClean="0"/>
              <a:t>Bobule má uvnitř semínka</a:t>
            </a:r>
            <a:endParaRPr lang="cs-CZ" dirty="0"/>
          </a:p>
        </p:txBody>
      </p:sp>
      <p:pic>
        <p:nvPicPr>
          <p:cNvPr id="4" name="Picture 2" descr="C:\Users\xy\Pictures\stažené\258px-Slivoň_švestka,_pl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221088"/>
            <a:ext cx="1656184" cy="1102786"/>
          </a:xfrm>
          <a:prstGeom prst="rect">
            <a:avLst/>
          </a:prstGeom>
          <a:noFill/>
        </p:spPr>
      </p:pic>
      <p:pic>
        <p:nvPicPr>
          <p:cNvPr id="5" name="Picture 3" descr="C:\Users\xy\Pictures\stažené\393px-Pear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653136"/>
            <a:ext cx="1257491" cy="1916634"/>
          </a:xfrm>
          <a:prstGeom prst="rect">
            <a:avLst/>
          </a:prstGeom>
          <a:noFill/>
        </p:spPr>
      </p:pic>
      <p:pic>
        <p:nvPicPr>
          <p:cNvPr id="6" name="Picture 4" descr="C:\Users\xy\Pictures\stažené\800px-Fuji_app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4941168"/>
            <a:ext cx="2150368" cy="13551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C:\Users\xy\Pictures\stažené\800px-Fuji_ap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18331" y="4221088"/>
            <a:ext cx="3864277" cy="24353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800000" flipV="1">
            <a:off x="1547664" y="332654"/>
            <a:ext cx="7344816" cy="864097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Rozděl ovoce do správných skupin </a:t>
            </a:r>
            <a:endParaRPr lang="cs-CZ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003232" cy="5445224"/>
          </a:xfrm>
        </p:spPr>
        <p:txBody>
          <a:bodyPr>
            <a:normAutofit fontScale="55000" lnSpcReduction="20000"/>
          </a:bodyPr>
          <a:lstStyle/>
          <a:p>
            <a:r>
              <a:rPr lang="cs-CZ" sz="7400" dirty="0" smtClean="0"/>
              <a:t>jablko, švestka, meruňka, rybíz, třešeň, hruška, angrešt, borůvky, broskev, </a:t>
            </a:r>
          </a:p>
          <a:p>
            <a:pPr>
              <a:buNone/>
            </a:pPr>
            <a:r>
              <a:rPr lang="cs-CZ" sz="7400" b="1" dirty="0" smtClean="0"/>
              <a:t> </a:t>
            </a:r>
            <a:endParaRPr lang="cs-CZ" sz="7400" dirty="0" smtClean="0"/>
          </a:p>
          <a:p>
            <a:r>
              <a:rPr lang="cs-CZ" sz="7400" b="1" dirty="0" smtClean="0"/>
              <a:t>Peckovice(pecka)</a:t>
            </a:r>
            <a:endParaRPr lang="cs-CZ" sz="7400" dirty="0" smtClean="0"/>
          </a:p>
          <a:p>
            <a:pPr>
              <a:buNone/>
            </a:pPr>
            <a:r>
              <a:rPr lang="cs-CZ" sz="7400" b="1" dirty="0" smtClean="0"/>
              <a:t> </a:t>
            </a:r>
            <a:endParaRPr lang="cs-CZ" sz="7400" dirty="0" smtClean="0"/>
          </a:p>
          <a:p>
            <a:r>
              <a:rPr lang="cs-CZ" sz="7400" b="1" dirty="0" smtClean="0"/>
              <a:t>Malvice(ohryzek)</a:t>
            </a:r>
            <a:endParaRPr lang="cs-CZ" sz="7400" dirty="0" smtClean="0"/>
          </a:p>
          <a:p>
            <a:pPr>
              <a:buNone/>
            </a:pPr>
            <a:r>
              <a:rPr lang="cs-CZ" sz="7400" b="1" dirty="0" smtClean="0"/>
              <a:t> </a:t>
            </a:r>
            <a:endParaRPr lang="cs-CZ" sz="7400" dirty="0" smtClean="0"/>
          </a:p>
          <a:p>
            <a:r>
              <a:rPr lang="cs-CZ" sz="7400" b="1" dirty="0" smtClean="0"/>
              <a:t>bobule(semínka)</a:t>
            </a:r>
            <a:endParaRPr lang="cs-CZ" sz="7400" dirty="0" smtClean="0"/>
          </a:p>
          <a:p>
            <a:endParaRPr lang="cs-CZ" sz="7400" dirty="0" smtClean="0"/>
          </a:p>
        </p:txBody>
      </p:sp>
    </p:spTree>
    <p:extLst>
      <p:ext uri="{BB962C8B-B14F-4D97-AF65-F5344CB8AC3E}">
        <p14:creationId xmlns:p14="http://schemas.microsoft.com/office/powerpoint/2010/main" val="3163585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Vybarvi správné políčko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2436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6766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malvice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peckovice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bobule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76672">
                <a:tc>
                  <a:txBody>
                    <a:bodyPr/>
                    <a:lstStyle/>
                    <a:p>
                      <a:r>
                        <a:rPr lang="cs-CZ" dirty="0" smtClean="0"/>
                        <a:t>jablko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76672">
                <a:tc>
                  <a:txBody>
                    <a:bodyPr/>
                    <a:lstStyle/>
                    <a:p>
                      <a:r>
                        <a:rPr lang="cs-CZ" dirty="0" smtClean="0"/>
                        <a:t>angrešt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7880">
                <a:tc>
                  <a:txBody>
                    <a:bodyPr/>
                    <a:lstStyle/>
                    <a:p>
                      <a:r>
                        <a:rPr lang="cs-CZ" dirty="0" smtClean="0"/>
                        <a:t>malina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7880">
                <a:tc>
                  <a:txBody>
                    <a:bodyPr/>
                    <a:lstStyle/>
                    <a:p>
                      <a:r>
                        <a:rPr lang="cs-CZ" dirty="0" smtClean="0"/>
                        <a:t>švestka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37880">
                <a:tc>
                  <a:txBody>
                    <a:bodyPr/>
                    <a:lstStyle/>
                    <a:p>
                      <a:r>
                        <a:rPr lang="cs-CZ" dirty="0" smtClean="0"/>
                        <a:t>hruška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227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Nehodící se škrtni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Ovoce obsahuje, neobsahuje vitamín C.</a:t>
            </a:r>
          </a:p>
          <a:p>
            <a:r>
              <a:rPr lang="cs-CZ" dirty="0" smtClean="0"/>
              <a:t>Když sním jablko nebo hrušku </a:t>
            </a:r>
            <a:r>
              <a:rPr lang="cs-CZ" dirty="0" smtClean="0"/>
              <a:t>, zůstane </a:t>
            </a:r>
            <a:r>
              <a:rPr lang="cs-CZ" dirty="0" smtClean="0"/>
              <a:t>mi pecka, ohryzek.</a:t>
            </a:r>
          </a:p>
          <a:p>
            <a:r>
              <a:rPr lang="cs-CZ" dirty="0" smtClean="0"/>
              <a:t>Ve švestce a hrušce jsou drobná semínka, pecka.</a:t>
            </a:r>
          </a:p>
          <a:p>
            <a:r>
              <a:rPr lang="cs-CZ" dirty="0" smtClean="0"/>
              <a:t>Na svačinu nenosím, nosím ovoce,není, je zdravé.</a:t>
            </a:r>
          </a:p>
          <a:p>
            <a:r>
              <a:rPr lang="cs-CZ" dirty="0" smtClean="0"/>
              <a:t>Mezi ovoce patří rajče, hruška, jablko, meruňka, okurka, mirabelky.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literatura,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cs.wikipedia.org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wiki</a:t>
            </a:r>
            <a:r>
              <a:rPr lang="cs-CZ" dirty="0" smtClean="0">
                <a:hlinkClick r:id="rId2"/>
              </a:rPr>
              <a:t>/Soubor:Fuji_</a:t>
            </a:r>
            <a:r>
              <a:rPr lang="cs-CZ" dirty="0" err="1" smtClean="0">
                <a:hlinkClick r:id="rId2"/>
              </a:rPr>
              <a:t>apple.jpg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cs.wikipedia.org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wiki</a:t>
            </a:r>
            <a:r>
              <a:rPr lang="cs-CZ" dirty="0" smtClean="0">
                <a:hlinkClick r:id="rId3"/>
              </a:rPr>
              <a:t>/Soubor:</a:t>
            </a:r>
            <a:r>
              <a:rPr lang="cs-CZ" dirty="0" err="1" smtClean="0">
                <a:hlinkClick r:id="rId3"/>
              </a:rPr>
              <a:t>Pears.jpg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cs.wikipedia.org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wiki</a:t>
            </a:r>
            <a:r>
              <a:rPr lang="cs-CZ" dirty="0" smtClean="0">
                <a:hlinkClick r:id="rId4"/>
              </a:rPr>
              <a:t>/Soubor:</a:t>
            </a:r>
            <a:r>
              <a:rPr lang="cs-CZ" dirty="0" err="1" smtClean="0">
                <a:hlinkClick r:id="rId4"/>
              </a:rPr>
              <a:t>Slivo</a:t>
            </a:r>
            <a:r>
              <a:rPr lang="cs-CZ" dirty="0" smtClean="0">
                <a:hlinkClick r:id="rId4"/>
              </a:rPr>
              <a:t>%</a:t>
            </a:r>
            <a:r>
              <a:rPr lang="cs-CZ" dirty="0" err="1" smtClean="0">
                <a:hlinkClick r:id="rId4"/>
              </a:rPr>
              <a:t>C5</a:t>
            </a:r>
            <a:r>
              <a:rPr lang="cs-CZ" dirty="0" smtClean="0">
                <a:hlinkClick r:id="rId4"/>
              </a:rPr>
              <a:t>%88_%</a:t>
            </a:r>
            <a:r>
              <a:rPr lang="cs-CZ" dirty="0" err="1" smtClean="0">
                <a:hlinkClick r:id="rId4"/>
              </a:rPr>
              <a:t>C5</a:t>
            </a:r>
            <a:r>
              <a:rPr lang="cs-CZ" dirty="0" smtClean="0">
                <a:hlinkClick r:id="rId4"/>
              </a:rPr>
              <a:t>%</a:t>
            </a:r>
            <a:r>
              <a:rPr lang="cs-CZ" dirty="0" err="1" smtClean="0">
                <a:hlinkClick r:id="rId4"/>
              </a:rPr>
              <a:t>A1vestka</a:t>
            </a:r>
            <a:r>
              <a:rPr lang="cs-CZ" dirty="0" smtClean="0">
                <a:hlinkClick r:id="rId4"/>
              </a:rPr>
              <a:t>,_</a:t>
            </a:r>
            <a:r>
              <a:rPr lang="cs-CZ" dirty="0" err="1" smtClean="0">
                <a:hlinkClick r:id="rId4"/>
              </a:rPr>
              <a:t>plum.jpg</a:t>
            </a:r>
            <a:endParaRPr lang="cs-CZ" dirty="0" smtClean="0"/>
          </a:p>
          <a:p>
            <a:r>
              <a:rPr lang="cs-CZ" dirty="0" smtClean="0"/>
              <a:t>Autorem textu, pokud není uvedeno jinak, je </a:t>
            </a:r>
            <a:r>
              <a:rPr lang="cs-CZ" dirty="0" err="1" smtClean="0"/>
              <a:t>Mgr.Eva</a:t>
            </a:r>
            <a:r>
              <a:rPr lang="cs-CZ" smtClean="0"/>
              <a:t> Kubíková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Vlastní 1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4E3B0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114</TotalTime>
  <Words>285</Words>
  <Application>Microsoft Office PowerPoint</Application>
  <PresentationFormat>Předvádění na obrazovce (4:3)</PresentationFormat>
  <Paragraphs>61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Ovoce</vt:lpstr>
      <vt:lpstr>Rozděl ovoce do správných skupin </vt:lpstr>
      <vt:lpstr>Vybarvi správné políčko</vt:lpstr>
      <vt:lpstr>Nehodící se škrtni</vt:lpstr>
      <vt:lpstr>Použitá literatura, 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Kubík</cp:lastModifiedBy>
  <cp:revision>19</cp:revision>
  <dcterms:created xsi:type="dcterms:W3CDTF">2012-09-19T14:10:04Z</dcterms:created>
  <dcterms:modified xsi:type="dcterms:W3CDTF">2012-12-04T16:04:33Z</dcterms:modified>
</cp:coreProperties>
</file>