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70" r:id="rId4"/>
    <p:sldId id="258" r:id="rId5"/>
    <p:sldId id="269" r:id="rId6"/>
    <p:sldId id="262" r:id="rId7"/>
    <p:sldId id="268" r:id="rId8"/>
    <p:sldId id="271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96" y="-9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Zdroje počítačů</a:t>
            </a:r>
            <a:br>
              <a:rPr lang="cs-CZ" dirty="0" smtClean="0">
                <a:solidFill>
                  <a:srgbClr val="FFC000"/>
                </a:solidFill>
              </a:rPr>
            </a:b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Parametry počítačových zdrojů</a:t>
            </a:r>
            <a:endParaRPr lang="cs-CZ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Jaký typ zdroje máme: AT či ATX (AT se dnes již nepoužívá)</a:t>
            </a:r>
          </a:p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Výkon zdroje – určuje nám jaký maximální odběr el. proudu nám zdroj dovolí (dnes min. 400 W)</a:t>
            </a:r>
          </a:p>
          <a:p>
            <a:pPr lvl="0">
              <a:buNone/>
            </a:pPr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Zdroje AT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389120"/>
          </a:xfrm>
        </p:spPr>
        <p:txBody>
          <a:bodyPr/>
          <a:lstStyle/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Jedná se o mechanicky spouštěné počítačové zdroje, které jsou zakončeny konektory P8 a P9 (zapojit černými vodiči k sobě)</a:t>
            </a:r>
          </a:p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Dodávají pouze dvě napěťové úrovně 12 V a 5 V</a:t>
            </a:r>
          </a:p>
          <a:p>
            <a:endParaRPr lang="cs-CZ" dirty="0"/>
          </a:p>
        </p:txBody>
      </p:sp>
      <p:pic>
        <p:nvPicPr>
          <p:cNvPr id="5" name="Obrázek 4" descr="p8_p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9124" y="3786190"/>
            <a:ext cx="4356338" cy="2886074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57158" y="3786190"/>
          <a:ext cx="3857652" cy="2828946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1928826"/>
                <a:gridCol w="1928826"/>
              </a:tblGrid>
              <a:tr h="47149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Barva  vodiče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Napětí </a:t>
                      </a:r>
                      <a:r>
                        <a:rPr lang="en-US" dirty="0" smtClean="0">
                          <a:solidFill>
                            <a:srgbClr val="FFFF00"/>
                          </a:solidFill>
                        </a:rPr>
                        <a:t>[ V ]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černá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Zem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červená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+ 5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bílá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Tx/>
                        <a:buChar char="-"/>
                      </a:pPr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žlutá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+ 12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47149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modrá 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- 12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Zdroje ATX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Jedná se o spínané zdroje – tlačítkem na čelním panelu se pouze aktivuje elektronický obvod, který sepne zdroj.</a:t>
            </a:r>
          </a:p>
          <a:p>
            <a:pPr lvl="0"/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Dodávají tři napěťové úrovně: 3,3 V, 5 V a 12 V</a:t>
            </a:r>
          </a:p>
          <a:p>
            <a:pPr lvl="0"/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Napájení základní desky je zajištěno přes 20 či 24 pinový konektor</a:t>
            </a:r>
          </a:p>
          <a:p>
            <a:pPr lvl="0">
              <a:buNone/>
            </a:pP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Zdroje ATX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1995379"/>
            <a:ext cx="8229600" cy="4269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Konektor </a:t>
            </a:r>
            <a:r>
              <a:rPr lang="cs-CZ" dirty="0" err="1" smtClean="0">
                <a:solidFill>
                  <a:srgbClr val="66FF66"/>
                </a:solidFill>
              </a:rPr>
              <a:t>Power</a:t>
            </a:r>
            <a:r>
              <a:rPr lang="cs-CZ" dirty="0" smtClean="0">
                <a:solidFill>
                  <a:srgbClr val="66FF66"/>
                </a:solidFill>
              </a:rPr>
              <a:t> +12 V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Jedná se o napájení mikroprocesoru od Pentií 4 </a:t>
            </a:r>
          </a:p>
          <a:p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3143248"/>
            <a:ext cx="5919782" cy="1496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643182"/>
            <a:ext cx="202882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>
                <a:solidFill>
                  <a:srgbClr val="66FF66"/>
                </a:solidFill>
              </a:rPr>
              <a:t>Peripheral</a:t>
            </a:r>
            <a:r>
              <a:rPr lang="cs-CZ" dirty="0" smtClean="0">
                <a:solidFill>
                  <a:srgbClr val="66FF66"/>
                </a:solidFill>
              </a:rPr>
              <a:t> </a:t>
            </a:r>
            <a:r>
              <a:rPr lang="cs-CZ" dirty="0" err="1" smtClean="0">
                <a:solidFill>
                  <a:srgbClr val="66FF66"/>
                </a:solidFill>
              </a:rPr>
              <a:t>Power</a:t>
            </a:r>
            <a:r>
              <a:rPr lang="cs-CZ" dirty="0" smtClean="0">
                <a:solidFill>
                  <a:srgbClr val="66FF66"/>
                </a:solidFill>
              </a:rPr>
              <a:t> a Floppy </a:t>
            </a:r>
            <a:r>
              <a:rPr lang="cs-CZ" dirty="0" err="1" smtClean="0">
                <a:solidFill>
                  <a:srgbClr val="66FF66"/>
                </a:solidFill>
              </a:rPr>
              <a:t>Power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Peripheral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Power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slouží pro napájení dalších komponent (pevné disky, optické mechaniky…)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Floppy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power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– slouží pro napájení disketové mechaniky</a:t>
            </a:r>
          </a:p>
          <a:p>
            <a:pPr>
              <a:buNone/>
            </a:pP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Peripheral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Power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		Floppy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Power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3714752"/>
            <a:ext cx="2828925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3786190"/>
            <a:ext cx="2752725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500" dirty="0" smtClean="0">
                <a:solidFill>
                  <a:srgbClr val="66FF66"/>
                </a:solidFill>
              </a:rPr>
              <a:t>Konektor SATA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Slouží pro napájení SATA pevných disků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3071810"/>
            <a:ext cx="2800350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86372" y="1714488"/>
            <a:ext cx="2757628" cy="4910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Pracovní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 čemu slouží počítačové zdroje?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Napište barvy vodičů u počítačových zdrojů a jejich napěťové úrovně?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Jaký je rozdíl mezi zdroji AT a ATX?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Jaké konektory najdeme na počítačovém zdroji a k čemu slouží?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72518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HORÁK, Jaroslav.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Hardwaer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učebnice pro pokročilé. 3. vydání. Brno: CP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Books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, a.s., 2005. ISBN 80-251-0647-0.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253</TotalTime>
  <Words>261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Zdroje počítačů </vt:lpstr>
      <vt:lpstr>Parametry počítačových zdrojů</vt:lpstr>
      <vt:lpstr>Zdroje AT</vt:lpstr>
      <vt:lpstr>Zdroje ATX</vt:lpstr>
      <vt:lpstr>Zdroje ATX </vt:lpstr>
      <vt:lpstr>Konektor Power +12 V</vt:lpstr>
      <vt:lpstr>Peripheral Power a Floppy Power</vt:lpstr>
      <vt:lpstr>Konektor SATA</vt:lpstr>
      <vt:lpstr>Pracovní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30</cp:revision>
  <dcterms:created xsi:type="dcterms:W3CDTF">2012-08-05T09:02:43Z</dcterms:created>
  <dcterms:modified xsi:type="dcterms:W3CDTF">2012-12-08T18:52:43Z</dcterms:modified>
</cp:coreProperties>
</file>