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79" r:id="rId4"/>
    <p:sldId id="285" r:id="rId5"/>
    <p:sldId id="286" r:id="rId6"/>
    <p:sldId id="287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96" y="-9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Sériové rozhraní RS 232</a:t>
            </a:r>
            <a:br>
              <a:rPr lang="cs-CZ" dirty="0" smtClean="0">
                <a:solidFill>
                  <a:srgbClr val="FFC000"/>
                </a:solidFill>
              </a:rPr>
            </a:br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71480"/>
            <a:ext cx="8229600" cy="846980"/>
          </a:xfrm>
        </p:spPr>
        <p:txBody>
          <a:bodyPr>
            <a:normAutofit/>
          </a:bodyPr>
          <a:lstStyle/>
          <a:p>
            <a:r>
              <a:rPr lang="cs-CZ" sz="4200" dirty="0" smtClean="0">
                <a:solidFill>
                  <a:srgbClr val="66FF66"/>
                </a:solidFill>
              </a:rPr>
              <a:t>Sériové rozhraní RS 232</a:t>
            </a:r>
            <a:endParaRPr lang="cs-CZ" sz="4200" dirty="0">
              <a:solidFill>
                <a:srgbClr val="66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Jedná se o nejstarší rozhraní známé také pod označením V.24.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Jelikož se jedná o velice univerzální rozhraní je stále používáno a to především pro připojení nestandardních periferií (např. měřící přístroje…)</a:t>
            </a:r>
            <a:endParaRPr lang="cs-CZ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pro připojení se používá konektor Canon s 25 nebo 9 piny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42860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200" dirty="0" smtClean="0">
                <a:solidFill>
                  <a:srgbClr val="66FF66"/>
                </a:solidFill>
              </a:rPr>
              <a:t>Sériové rozhraní RS 232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1785926"/>
            <a:ext cx="6633955" cy="474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71480"/>
            <a:ext cx="8229600" cy="846980"/>
          </a:xfrm>
        </p:spPr>
        <p:txBody>
          <a:bodyPr>
            <a:normAutofit fontScale="90000"/>
          </a:bodyPr>
          <a:lstStyle/>
          <a:p>
            <a:r>
              <a:rPr lang="cs-CZ" sz="4200" dirty="0" smtClean="0">
                <a:solidFill>
                  <a:srgbClr val="66FF66"/>
                </a:solidFill>
              </a:rPr>
              <a:t>Zapojení pinů sériového portu (Canon 9)</a:t>
            </a:r>
            <a:endParaRPr lang="cs-CZ" sz="4200" dirty="0">
              <a:solidFill>
                <a:srgbClr val="66FF66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3803965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{125E5076-3810-47DD-B79F-674D7AD40C01}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pin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jméno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směr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Vznam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DCD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Vstup</a:t>
                      </a:r>
                      <a:r>
                        <a:rPr lang="cs-CZ" baseline="0" dirty="0" smtClean="0"/>
                        <a:t> dat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66405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RXD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 dat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TXD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Odesílání dat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DTR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Odesílání dat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GND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Společná zem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DSR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Odesílání dat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RTS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Odesílání dat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CTS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Příjem dat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Příjem dat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3006247" y="6450904"/>
          <a:ext cx="208280" cy="365760"/>
        </p:xfrm>
        <a:graphic>
          <a:graphicData uri="http://schemas.openxmlformats.org/drawingml/2006/table">
            <a:tbl>
              <a:tblPr/>
              <a:tblGrid>
                <a:gridCol w="208280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bg1"/>
                      </a:solidFill>
                      <a:prstDash val="solid"/>
                    </a:lnL>
                    <a:lnR w="12700" cmpd="sng">
                      <a:solidFill>
                        <a:schemeClr val="bg1"/>
                      </a:solidFill>
                      <a:prstDash val="solid"/>
                    </a:lnR>
                    <a:lnT w="12700" cmpd="sng">
                      <a:solidFill>
                        <a:schemeClr val="bg1"/>
                      </a:solidFill>
                      <a:prstDash val="solid"/>
                    </a:lnT>
                    <a:lnB w="12700" cmpd="sng">
                      <a:solidFill>
                        <a:schemeClr val="bg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11" name="Šipka doprava 10"/>
          <p:cNvSpPr/>
          <p:nvPr/>
        </p:nvSpPr>
        <p:spPr>
          <a:xfrm>
            <a:off x="5286380" y="3286124"/>
            <a:ext cx="357190" cy="71438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5286380" y="3714752"/>
            <a:ext cx="357190" cy="71438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5643570" y="4071942"/>
            <a:ext cx="357190" cy="71438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286380" y="4429132"/>
            <a:ext cx="357190" cy="71438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5286380" y="4786322"/>
            <a:ext cx="357190" cy="71438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 rot="10800000">
            <a:off x="5286380" y="5500702"/>
            <a:ext cx="357190" cy="71438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cs-CZ" dirty="0"/>
          </a:p>
        </p:txBody>
      </p:sp>
      <p:sp>
        <p:nvSpPr>
          <p:cNvPr id="18" name="Šipka doprava 17"/>
          <p:cNvSpPr/>
          <p:nvPr/>
        </p:nvSpPr>
        <p:spPr>
          <a:xfrm rot="10800000">
            <a:off x="5286380" y="5143512"/>
            <a:ext cx="357190" cy="71438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cs-CZ" dirty="0"/>
          </a:p>
        </p:txBody>
      </p:sp>
      <p:sp>
        <p:nvSpPr>
          <p:cNvPr id="19" name="Šipka doprava 18"/>
          <p:cNvSpPr/>
          <p:nvPr/>
        </p:nvSpPr>
        <p:spPr>
          <a:xfrm rot="10800000">
            <a:off x="5286380" y="2500306"/>
            <a:ext cx="357190" cy="71438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cs-CZ" dirty="0"/>
          </a:p>
        </p:txBody>
      </p:sp>
      <p:sp>
        <p:nvSpPr>
          <p:cNvPr id="20" name="Šipka doprava 19"/>
          <p:cNvSpPr/>
          <p:nvPr/>
        </p:nvSpPr>
        <p:spPr>
          <a:xfrm rot="10800000">
            <a:off x="5286380" y="2857496"/>
            <a:ext cx="357190" cy="71438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cs-CZ" dirty="0"/>
          </a:p>
        </p:txBody>
      </p:sp>
      <p:sp>
        <p:nvSpPr>
          <p:cNvPr id="21" name="Šipka doprava 20"/>
          <p:cNvSpPr/>
          <p:nvPr/>
        </p:nvSpPr>
        <p:spPr>
          <a:xfrm rot="10800000">
            <a:off x="5000628" y="4071942"/>
            <a:ext cx="357190" cy="71438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71480"/>
            <a:ext cx="8229600" cy="846980"/>
          </a:xfrm>
        </p:spPr>
        <p:txBody>
          <a:bodyPr>
            <a:normAutofit/>
          </a:bodyPr>
          <a:lstStyle/>
          <a:p>
            <a:r>
              <a:rPr lang="cs-CZ" sz="4200" dirty="0" smtClean="0">
                <a:solidFill>
                  <a:srgbClr val="66FF66"/>
                </a:solidFill>
              </a:rPr>
              <a:t>Napěťové úrovně RS 232</a:t>
            </a:r>
            <a:endParaRPr lang="cs-CZ" sz="4200" dirty="0">
              <a:solidFill>
                <a:srgbClr val="66FF66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596" y="1928802"/>
            <a:ext cx="7771390" cy="38754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785926"/>
            <a:ext cx="4071934" cy="100013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200" dirty="0" smtClean="0">
                <a:solidFill>
                  <a:srgbClr val="66FF66"/>
                </a:solidFill>
              </a:rPr>
              <a:t>Možnost zapojení redukce z 25 pinů na 9 pinů RS 232</a:t>
            </a:r>
            <a:endParaRPr lang="cs-CZ" sz="4200" dirty="0">
              <a:solidFill>
                <a:srgbClr val="66FF66"/>
              </a:solidFill>
            </a:endParaRPr>
          </a:p>
        </p:txBody>
      </p:sp>
      <p:pic>
        <p:nvPicPr>
          <p:cNvPr id="5" name="Zástupný symbol pro obsah 4" descr="can9_25.gif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57686" y="408486"/>
            <a:ext cx="4515957" cy="644951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Pracovní otázky: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Arial" pitchFamily="34" charset="0"/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 čemu slouží RS 232?</a:t>
            </a:r>
          </a:p>
          <a:p>
            <a:pPr marL="514350" indent="-514350"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Co to znamená napěťová úroveň </a:t>
            </a:r>
            <a:r>
              <a:rPr lang="cs-CZ" sz="240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 neurčitý stav?</a:t>
            </a:r>
            <a:endParaRPr lang="cs-CZ" sz="2400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Jaké konektory používá RS 232?</a:t>
            </a:r>
          </a:p>
          <a:p>
            <a:pPr marL="514350" indent="-514350">
              <a:buNone/>
            </a:pPr>
            <a:endParaRPr lang="cs-CZ" sz="2400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66FF66"/>
                </a:solidFill>
              </a:rPr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72518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HORÁK, Jaroslav.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Hardwaer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: učebnice pro pokročilé. 3. vydání. Brno: CP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Books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, a.s., 2005. ISBN 80-251-0647-0.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432</TotalTime>
  <Words>173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Sériové rozhraní RS 232 </vt:lpstr>
      <vt:lpstr>Sériové rozhraní RS 232</vt:lpstr>
      <vt:lpstr>Sériové rozhraní RS 232</vt:lpstr>
      <vt:lpstr>Zapojení pinů sériového portu (Canon 9)</vt:lpstr>
      <vt:lpstr>Napěťové úrovně RS 232</vt:lpstr>
      <vt:lpstr>Možnost zapojení redukce z 25 pinů na 9 pinů RS 232</vt:lpstr>
      <vt:lpstr>Pracovní otázky: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Mirek</dc:creator>
  <cp:lastModifiedBy>Mirek</cp:lastModifiedBy>
  <cp:revision>57</cp:revision>
  <dcterms:created xsi:type="dcterms:W3CDTF">2012-08-05T09:02:43Z</dcterms:created>
  <dcterms:modified xsi:type="dcterms:W3CDTF">2012-12-08T18:52:57Z</dcterms:modified>
</cp:coreProperties>
</file>