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0" r:id="rId4"/>
    <p:sldId id="258" r:id="rId5"/>
    <p:sldId id="269" r:id="rId6"/>
    <p:sldId id="262" r:id="rId7"/>
    <p:sldId id="268" r:id="rId8"/>
    <p:sldId id="266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96" y="-9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Základní deska</a:t>
            </a:r>
            <a:br>
              <a:rPr lang="cs-CZ" dirty="0" smtClean="0">
                <a:solidFill>
                  <a:srgbClr val="FFC000"/>
                </a:solidFill>
              </a:rPr>
            </a:br>
            <a:endParaRPr lang="cs-CZ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Základní deska</a:t>
            </a:r>
            <a:endParaRPr lang="cs-CZ" dirty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Slouží k mechanickému upevnění komponent počítače.</a:t>
            </a:r>
          </a:p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Propojuje veškeré komponenty počítače pomocí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sběrnic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a zajišťuje jejich napájení.</a:t>
            </a:r>
          </a:p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Svými parametry zásadně ovlivňuje výkonnost celé počítačové sestavy</a:t>
            </a: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Základní deska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433703"/>
            <a:ext cx="5643602" cy="5324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Parametry základní desky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Slot pro procesor – jaká mikroprocesor do ní můžeme zapojit</a:t>
            </a:r>
          </a:p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Použitý BIOS</a:t>
            </a:r>
          </a:p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Typ, rychlost a maximální velikost paměťových modulů</a:t>
            </a:r>
          </a:p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Počet a typ rozšiřujících slotů</a:t>
            </a:r>
          </a:p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Integrované řadiče pevných disků</a:t>
            </a:r>
          </a:p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Integrované vstupně/výstupní rozhraní</a:t>
            </a:r>
          </a:p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Integrovaný USB kontrolér</a:t>
            </a:r>
          </a:p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Integrované další součásti</a:t>
            </a:r>
          </a:p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Použitý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Chipset</a:t>
            </a:r>
            <a:endParaRPr lang="cs-CZ" sz="24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buNone/>
            </a:pPr>
            <a:endParaRPr lang="cs-CZ" sz="24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sz="24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Základní desky ATX a BTX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Rozdíl mezi deskami ATX a BTX je především v rozložení jejich prvků kvůli chlazení. U desek BTX jsou prvky na desce rozmístěny tak, aby proud vzduchu ochlazoval všechny kritické součásti a cíleně odváděl teplo ven. Aby bylo dosaženo tohoto cíle, byly přesně definovány prostorové zóny pro jednotlivé komponenty.</a:t>
            </a:r>
            <a:endParaRPr lang="cs-CZ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Základní deska ATX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714488"/>
            <a:ext cx="6048375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Základní deska BTX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76362" y="1986756"/>
            <a:ext cx="639127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Pracovní otázky: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Arial" pitchFamily="34" charset="0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 čemu slouží základní deska?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Napište alespoň pět parametrů základní desky?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Jaký je rozdíl mezi deskami ATX a BTX?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72518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HORÁK, Jaroslav.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Hardwaer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: učebnice pro pokročilé. 3. vydání. Brno: CP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Books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a.s., 2005. ISBN 80-251-0647-0.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</TotalTime>
  <Words>193</Words>
  <Application>Microsoft Office PowerPoint</Application>
  <PresentationFormat>Předvádění na obrazovce (4:3)</PresentationFormat>
  <Paragraphs>26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Základní deska </vt:lpstr>
      <vt:lpstr>Základní deska</vt:lpstr>
      <vt:lpstr>Základní deska</vt:lpstr>
      <vt:lpstr>Parametry základní desky</vt:lpstr>
      <vt:lpstr>Základní desky ATX a BTX</vt:lpstr>
      <vt:lpstr>Základní deska ATX</vt:lpstr>
      <vt:lpstr>Základní deska BTX</vt:lpstr>
      <vt:lpstr>Pracovní otázky: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Mirek</dc:creator>
  <cp:lastModifiedBy>Mirek</cp:lastModifiedBy>
  <cp:revision>24</cp:revision>
  <dcterms:created xsi:type="dcterms:W3CDTF">2012-08-05T09:02:43Z</dcterms:created>
  <dcterms:modified xsi:type="dcterms:W3CDTF">2012-12-08T18:53:29Z</dcterms:modified>
</cp:coreProperties>
</file>