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57" r:id="rId2"/>
    <p:sldId id="261" r:id="rId3"/>
    <p:sldId id="268" r:id="rId4"/>
    <p:sldId id="263" r:id="rId5"/>
    <p:sldId id="269" r:id="rId6"/>
    <p:sldId id="264" r:id="rId7"/>
    <p:sldId id="265" r:id="rId8"/>
    <p:sldId id="267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Mgr. Eva Kubíková 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NÁZEV:  </a:t>
          </a:r>
          <a:r>
            <a:rPr lang="cs-CZ" sz="1200" baseline="0" dirty="0" smtClean="0"/>
            <a:t>VY_32_INOVACE_15_09 Stavba těla živočichů a rostlin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TEMA</a:t>
          </a:r>
          <a:r>
            <a:rPr lang="cs-CZ" sz="1000" dirty="0" smtClean="0"/>
            <a:t>: Prvouka 2</a:t>
          </a:r>
          <a:r>
            <a:rPr lang="cs-CZ" sz="1200" dirty="0" smtClean="0"/>
            <a:t>. ročník  </a:t>
          </a:r>
          <a:endParaRPr lang="cs-CZ" sz="1200" dirty="0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smtClean="0"/>
            <a:t>ČÍSLO PROJEKTU</a:t>
          </a:r>
          <a:r>
            <a:rPr lang="cs-CZ" sz="1200" dirty="0" smtClean="0"/>
            <a:t>: 2674/21/7.1.4/2011  </a:t>
          </a:r>
          <a:endParaRPr lang="cs-CZ" sz="1200" dirty="0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 custLinFactNeighborX="-1109" custLinFactNeighborY="6404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-33" custLinFactNeighborY="-4247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AA7FED2-96EE-48EB-A7A6-677F692AF65C}" type="presOf" srcId="{ABD4D77B-BA54-4DFB-A762-4C734220F9AA}" destId="{AAB7E4A6-9D01-402C-9D7A-6D30767F0B58}" srcOrd="0" destOrd="0" presId="urn:microsoft.com/office/officeart/2005/8/layout/target3"/>
    <dgm:cxn modelId="{A279BF51-A40D-475C-8685-457961BBCDD1}" type="presOf" srcId="{1D895EAB-76A7-41C6-9C6C-7D303AD4C23C}" destId="{347D85BD-7382-4413-9298-D06CC996458A}" srcOrd="0" destOrd="0" presId="urn:microsoft.com/office/officeart/2005/8/layout/target3"/>
    <dgm:cxn modelId="{A5D34CCD-5EEF-44CE-AE51-84DAB773880A}" type="presOf" srcId="{D9242A4C-F33A-42E2-BFA4-EC80805DCD32}" destId="{5A434D34-FA65-40B0-A4CE-3A1E2B14A215}" srcOrd="1" destOrd="0" presId="urn:microsoft.com/office/officeart/2005/8/layout/target3"/>
    <dgm:cxn modelId="{4D123059-232E-4808-A4B0-C95A02756BFE}" type="presOf" srcId="{A4836DAF-3E6B-4198-A089-B3C0D0384F2B}" destId="{4F0AD45D-7E6A-4C4A-90DF-90E27C4B175D}" srcOrd="0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29E7520E-BFFF-4C6E-B129-219E999FC430}" type="presOf" srcId="{FFA013E9-5C5D-404D-8688-08171EA7A387}" destId="{359A210A-E8C9-4FD6-9BC7-434F4455A6B5}" srcOrd="1" destOrd="0" presId="urn:microsoft.com/office/officeart/2005/8/layout/target3"/>
    <dgm:cxn modelId="{7022198E-DBF6-40F4-A825-426414315290}" type="presOf" srcId="{FFA013E9-5C5D-404D-8688-08171EA7A387}" destId="{E1DA18CB-4B0A-4D0C-9459-15C4B327891F}" srcOrd="0" destOrd="0" presId="urn:microsoft.com/office/officeart/2005/8/layout/target3"/>
    <dgm:cxn modelId="{5D52FEAB-BB8F-4C4E-8DD8-19BCF58AF04F}" type="presOf" srcId="{D9242A4C-F33A-42E2-BFA4-EC80805DCD32}" destId="{7DDB6D97-C311-42E1-B77C-B194BAE75773}" srcOrd="0" destOrd="0" presId="urn:microsoft.com/office/officeart/2005/8/layout/target3"/>
    <dgm:cxn modelId="{525C35A1-5D8B-4C47-9E53-EB72C860EC9F}" type="presOf" srcId="{DAAD5A11-3EBC-47AE-AB1C-4F1B938732A7}" destId="{2D933DCE-BBEA-46A5-98BC-CA41A7DBB761}" srcOrd="0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E1D3045F-144A-41E7-9878-68D11496E937}" type="presOf" srcId="{ABD4D77B-BA54-4DFB-A762-4C734220F9AA}" destId="{A6703DA5-6D74-4C8B-9C82-31DC93531BC2}" srcOrd="1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06015046-461E-42C2-9529-C98DE204C8B7}" type="presOf" srcId="{A4836DAF-3E6B-4198-A089-B3C0D0384F2B}" destId="{36B74B1E-3C18-4C06-BA03-CB2EB266F8FF}" srcOrd="1" destOrd="0" presId="urn:microsoft.com/office/officeart/2005/8/layout/target3"/>
    <dgm:cxn modelId="{644B0CB3-5643-4E86-8DDD-7116A6509733}" type="presOf" srcId="{1D895EAB-76A7-41C6-9C6C-7D303AD4C23C}" destId="{94413E88-B296-45A5-9057-6B5765B63A8F}" srcOrd="1" destOrd="0" presId="urn:microsoft.com/office/officeart/2005/8/layout/target3"/>
    <dgm:cxn modelId="{CC5ECD5D-B7E2-4472-9E32-8096653FE5D8}" type="presParOf" srcId="{2D933DCE-BBEA-46A5-98BC-CA41A7DBB761}" destId="{D3A73299-62A4-4767-8E25-C16133A0B902}" srcOrd="0" destOrd="0" presId="urn:microsoft.com/office/officeart/2005/8/layout/target3"/>
    <dgm:cxn modelId="{2BC33DAF-F5ED-42F9-AB3C-51C949A5567F}" type="presParOf" srcId="{2D933DCE-BBEA-46A5-98BC-CA41A7DBB761}" destId="{EE30B2AF-DDC9-42DB-9092-5595C6257A57}" srcOrd="1" destOrd="0" presId="urn:microsoft.com/office/officeart/2005/8/layout/target3"/>
    <dgm:cxn modelId="{6052AD3A-E91D-46AE-B8BC-89979E3054ED}" type="presParOf" srcId="{2D933DCE-BBEA-46A5-98BC-CA41A7DBB761}" destId="{E1DA18CB-4B0A-4D0C-9459-15C4B327891F}" srcOrd="2" destOrd="0" presId="urn:microsoft.com/office/officeart/2005/8/layout/target3"/>
    <dgm:cxn modelId="{67D9B2AE-F17A-4267-81F5-40EF2DFA6B0C}" type="presParOf" srcId="{2D933DCE-BBEA-46A5-98BC-CA41A7DBB761}" destId="{29996EEB-8589-4AED-9C98-E2204A026234}" srcOrd="3" destOrd="0" presId="urn:microsoft.com/office/officeart/2005/8/layout/target3"/>
    <dgm:cxn modelId="{C3F0E588-BDC8-43DF-8EBF-504ECE0B90FA}" type="presParOf" srcId="{2D933DCE-BBEA-46A5-98BC-CA41A7DBB761}" destId="{056AE7B2-579D-40D1-A57C-4E33BFED76BE}" srcOrd="4" destOrd="0" presId="urn:microsoft.com/office/officeart/2005/8/layout/target3"/>
    <dgm:cxn modelId="{DE0FA2C4-2A71-46FB-9AD1-497B71306A88}" type="presParOf" srcId="{2D933DCE-BBEA-46A5-98BC-CA41A7DBB761}" destId="{4F0AD45D-7E6A-4C4A-90DF-90E27C4B175D}" srcOrd="5" destOrd="0" presId="urn:microsoft.com/office/officeart/2005/8/layout/target3"/>
    <dgm:cxn modelId="{886AFB56-266D-4911-90E8-5AC2DD32488B}" type="presParOf" srcId="{2D933DCE-BBEA-46A5-98BC-CA41A7DBB761}" destId="{1804A346-BBD3-438B-AE0F-7BEBB1E2AF96}" srcOrd="6" destOrd="0" presId="urn:microsoft.com/office/officeart/2005/8/layout/target3"/>
    <dgm:cxn modelId="{10DC5F76-5BA6-415E-858F-0DD11B498974}" type="presParOf" srcId="{2D933DCE-BBEA-46A5-98BC-CA41A7DBB761}" destId="{60CB9877-708D-4C64-AA73-CFD3F3076BC2}" srcOrd="7" destOrd="0" presId="urn:microsoft.com/office/officeart/2005/8/layout/target3"/>
    <dgm:cxn modelId="{B15D870E-BB89-43F6-9DB6-6FAA03A6084A}" type="presParOf" srcId="{2D933DCE-BBEA-46A5-98BC-CA41A7DBB761}" destId="{347D85BD-7382-4413-9298-D06CC996458A}" srcOrd="8" destOrd="0" presId="urn:microsoft.com/office/officeart/2005/8/layout/target3"/>
    <dgm:cxn modelId="{66E8B44F-9226-4236-AFE6-8B72CF123F86}" type="presParOf" srcId="{2D933DCE-BBEA-46A5-98BC-CA41A7DBB761}" destId="{C4DD5B9C-4D9E-449D-A063-107A759DF3D1}" srcOrd="9" destOrd="0" presId="urn:microsoft.com/office/officeart/2005/8/layout/target3"/>
    <dgm:cxn modelId="{DFAE660E-71A6-42B7-9239-046CFCADBF8E}" type="presParOf" srcId="{2D933DCE-BBEA-46A5-98BC-CA41A7DBB761}" destId="{CD515E15-5457-47F2-8109-A2A59D66C930}" srcOrd="10" destOrd="0" presId="urn:microsoft.com/office/officeart/2005/8/layout/target3"/>
    <dgm:cxn modelId="{48427697-3EF2-4DA5-BD11-B47A348541CE}" type="presParOf" srcId="{2D933DCE-BBEA-46A5-98BC-CA41A7DBB761}" destId="{7DDB6D97-C311-42E1-B77C-B194BAE75773}" srcOrd="11" destOrd="0" presId="urn:microsoft.com/office/officeart/2005/8/layout/target3"/>
    <dgm:cxn modelId="{4CD47929-2A54-43B9-BF04-95CE4C968EBC}" type="presParOf" srcId="{2D933DCE-BBEA-46A5-98BC-CA41A7DBB761}" destId="{DE2B4424-17B1-4404-A13F-04051C43B79D}" srcOrd="12" destOrd="0" presId="urn:microsoft.com/office/officeart/2005/8/layout/target3"/>
    <dgm:cxn modelId="{704BF187-85ED-40AD-B0C2-75ADE34FA5E9}" type="presParOf" srcId="{2D933DCE-BBEA-46A5-98BC-CA41A7DBB761}" destId="{555607BD-8A1D-4EBB-825A-8C74A1FB0FFC}" srcOrd="13" destOrd="0" presId="urn:microsoft.com/office/officeart/2005/8/layout/target3"/>
    <dgm:cxn modelId="{A06DB958-7FB1-4B34-AE10-8D6519A82356}" type="presParOf" srcId="{2D933DCE-BBEA-46A5-98BC-CA41A7DBB761}" destId="{AAB7E4A6-9D01-402C-9D7A-6D30767F0B58}" srcOrd="14" destOrd="0" presId="urn:microsoft.com/office/officeart/2005/8/layout/target3"/>
    <dgm:cxn modelId="{81A3368C-A286-4936-883C-953CD2B5DE47}" type="presParOf" srcId="{2D933DCE-BBEA-46A5-98BC-CA41A7DBB761}" destId="{359A210A-E8C9-4FD6-9BC7-434F4455A6B5}" srcOrd="15" destOrd="0" presId="urn:microsoft.com/office/officeart/2005/8/layout/target3"/>
    <dgm:cxn modelId="{21285C2B-69B7-45EA-8FFD-0609ABCB52D9}" type="presParOf" srcId="{2D933DCE-BBEA-46A5-98BC-CA41A7DBB761}" destId="{36B74B1E-3C18-4C06-BA03-CB2EB266F8FF}" srcOrd="16" destOrd="0" presId="urn:microsoft.com/office/officeart/2005/8/layout/target3"/>
    <dgm:cxn modelId="{29F30578-E3AC-4D16-8324-4433419338AB}" type="presParOf" srcId="{2D933DCE-BBEA-46A5-98BC-CA41A7DBB761}" destId="{94413E88-B296-45A5-9057-6B5765B63A8F}" srcOrd="17" destOrd="0" presId="urn:microsoft.com/office/officeart/2005/8/layout/target3"/>
    <dgm:cxn modelId="{77003466-3C92-43B5-BF5D-0F8F6AE4A1FD}" type="presParOf" srcId="{2D933DCE-BBEA-46A5-98BC-CA41A7DBB761}" destId="{5A434D34-FA65-40B0-A4CE-3A1E2B14A215}" srcOrd="18" destOrd="0" presId="urn:microsoft.com/office/officeart/2005/8/layout/target3"/>
    <dgm:cxn modelId="{0C6B82D4-F9B1-4731-9B91-40B1ADED9D95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016223" cy="201622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008111" y="0"/>
          <a:ext cx="6694512" cy="201622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008111" y="0"/>
        <a:ext cx="6694512" cy="322595"/>
      </dsp:txXfrm>
    </dsp:sp>
    <dsp:sp modelId="{056AE7B2-579D-40D1-A57C-4E33BFED76BE}">
      <dsp:nvSpPr>
        <dsp:cNvPr id="0" name=""/>
        <dsp:cNvSpPr/>
      </dsp:nvSpPr>
      <dsp:spPr>
        <a:xfrm>
          <a:off x="211703" y="322595"/>
          <a:ext cx="1592816" cy="159281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008111" y="322595"/>
          <a:ext cx="6694512" cy="15928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Mgr. Eva Kubíková </a:t>
          </a:r>
          <a:endParaRPr lang="cs-CZ" sz="1200" kern="1200" dirty="0"/>
        </a:p>
      </dsp:txBody>
      <dsp:txXfrm>
        <a:off x="1008111" y="322595"/>
        <a:ext cx="6694512" cy="322595"/>
      </dsp:txXfrm>
    </dsp:sp>
    <dsp:sp modelId="{60CB9877-708D-4C64-AA73-CFD3F3076BC2}">
      <dsp:nvSpPr>
        <dsp:cNvPr id="0" name=""/>
        <dsp:cNvSpPr/>
      </dsp:nvSpPr>
      <dsp:spPr>
        <a:xfrm>
          <a:off x="423406" y="645191"/>
          <a:ext cx="1169409" cy="116940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933869" y="720080"/>
          <a:ext cx="6694512" cy="11694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NÁZEV:  </a:t>
          </a:r>
          <a:r>
            <a:rPr lang="cs-CZ" sz="1200" kern="1200" baseline="0" dirty="0" smtClean="0"/>
            <a:t>VY_32_INOVACE_15_09 Stavba těla živočichů a rostlin</a:t>
          </a:r>
          <a:endParaRPr lang="cs-CZ" sz="1200" kern="1200" dirty="0"/>
        </a:p>
      </dsp:txBody>
      <dsp:txXfrm>
        <a:off x="933869" y="720080"/>
        <a:ext cx="6694512" cy="322595"/>
      </dsp:txXfrm>
    </dsp:sp>
    <dsp:sp modelId="{CD515E15-5457-47F2-8109-A2A59D66C930}">
      <dsp:nvSpPr>
        <dsp:cNvPr id="0" name=""/>
        <dsp:cNvSpPr/>
      </dsp:nvSpPr>
      <dsp:spPr>
        <a:xfrm>
          <a:off x="635110" y="967787"/>
          <a:ext cx="746002" cy="74600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005902" y="936104"/>
          <a:ext cx="6694512" cy="7460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TEMA</a:t>
          </a:r>
          <a:r>
            <a:rPr lang="cs-CZ" sz="1000" kern="1200" dirty="0" smtClean="0"/>
            <a:t>: Prvouka 2</a:t>
          </a:r>
          <a:r>
            <a:rPr lang="cs-CZ" sz="1200" kern="1200" dirty="0" smtClean="0"/>
            <a:t>. ročník  </a:t>
          </a:r>
          <a:endParaRPr lang="cs-CZ" sz="1200" kern="1200" dirty="0"/>
        </a:p>
      </dsp:txBody>
      <dsp:txXfrm>
        <a:off x="1005902" y="936104"/>
        <a:ext cx="6694512" cy="322595"/>
      </dsp:txXfrm>
    </dsp:sp>
    <dsp:sp modelId="{555607BD-8A1D-4EBB-825A-8C74A1FB0FFC}">
      <dsp:nvSpPr>
        <dsp:cNvPr id="0" name=""/>
        <dsp:cNvSpPr/>
      </dsp:nvSpPr>
      <dsp:spPr>
        <a:xfrm>
          <a:off x="846813" y="1290382"/>
          <a:ext cx="322595" cy="32259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991776" y="1287253"/>
          <a:ext cx="6694512" cy="3225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smtClean="0"/>
            <a:t>ČÍSLO PROJEKTU</a:t>
          </a:r>
          <a:r>
            <a:rPr lang="cs-CZ" sz="1200" kern="1200" dirty="0" smtClean="0"/>
            <a:t>: 2674/21/7.1.4/2011  </a:t>
          </a:r>
          <a:endParaRPr lang="cs-CZ" sz="1200" kern="1200" dirty="0"/>
        </a:p>
      </dsp:txBody>
      <dsp:txXfrm>
        <a:off x="991776" y="1287253"/>
        <a:ext cx="6694512" cy="3225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593D9F-AA84-47E7-BC8E-836B1570ABB2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2D6D1E-43B7-44E2-A624-6BCA57917A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09668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1012-3F26-48C2-8CF8-926937E9358E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765BA34-5A08-4C53-A644-087319D817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1012-3F26-48C2-8CF8-926937E9358E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765BA34-5A08-4C53-A644-087319D817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1012-3F26-48C2-8CF8-926937E9358E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5BA34-5A08-4C53-A644-087319D8173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1012-3F26-48C2-8CF8-926937E9358E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5BA34-5A08-4C53-A644-087319D817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1012-3F26-48C2-8CF8-926937E9358E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765BA34-5A08-4C53-A644-087319D8173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1012-3F26-48C2-8CF8-926937E9358E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5BA34-5A08-4C53-A644-087319D817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1012-3F26-48C2-8CF8-926937E9358E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5BA34-5A08-4C53-A644-087319D817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1012-3F26-48C2-8CF8-926937E9358E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5BA34-5A08-4C53-A644-087319D817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1012-3F26-48C2-8CF8-926937E9358E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5BA34-5A08-4C53-A644-087319D8173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1012-3F26-48C2-8CF8-926937E9358E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5BA34-5A08-4C53-A644-087319D817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1012-3F26-48C2-8CF8-926937E9358E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5BA34-5A08-4C53-A644-087319D817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B991012-3F26-48C2-8CF8-926937E9358E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765BA34-5A08-4C53-A644-087319D8173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50822207"/>
              </p:ext>
            </p:extLst>
          </p:nvPr>
        </p:nvGraphicFramePr>
        <p:xfrm>
          <a:off x="685800" y="908721"/>
          <a:ext cx="7702624" cy="2016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717032"/>
            <a:ext cx="7848872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314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88641"/>
            <a:ext cx="7772400" cy="1152127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1412776"/>
            <a:ext cx="6400800" cy="4226024"/>
          </a:xfrm>
        </p:spPr>
        <p:txBody>
          <a:bodyPr>
            <a:normAutofit fontScale="70000" lnSpcReduction="20000"/>
          </a:bodyPr>
          <a:lstStyle/>
          <a:p>
            <a:pPr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Materiál slouží jako doplněk učiva v rámci tématu člověk a jeho svět.</a:t>
            </a:r>
          </a:p>
          <a:p>
            <a:pPr algn="l">
              <a:buFont typeface="Arial" pitchFamily="34" charset="0"/>
              <a:buChar char="•"/>
            </a:pP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Materiál slouží k procvičení učiva Živočichové a rostliny</a:t>
            </a:r>
          </a:p>
          <a:p>
            <a:pPr algn="l">
              <a:buFont typeface="Arial" pitchFamily="34" charset="0"/>
              <a:buChar char="•"/>
            </a:pPr>
            <a:endParaRPr lang="cs-CZ" u="sng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Vytvořeno jako dum do předmětu Prvouka pro 2.  ročník</a:t>
            </a:r>
          </a:p>
          <a:p>
            <a:pPr algn="l">
              <a:buFont typeface="Arial" pitchFamily="34" charset="0"/>
              <a:buChar char="•"/>
            </a:pP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Materiál doporučuji prezentovat pomocí dataprojektoru.</a:t>
            </a:r>
          </a:p>
          <a:p>
            <a:pPr algn="l">
              <a:buFont typeface="Arial" pitchFamily="34" charset="0"/>
              <a:buChar char="•"/>
            </a:pP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Klíčová slova – čtyřnohé zvíře, končetiny, trup, čenich, srst , ptáci, křídla </a:t>
            </a:r>
            <a:r>
              <a:rPr lang="cs-CZ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peří,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stonek, kořen, listy, květ, plod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buFont typeface="Arial" pitchFamily="34" charset="0"/>
              <a:buChar char="•"/>
            </a:pP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Materiál byl vytvořen a pilotován v prvním pololetí školního roku 2012/2013.</a:t>
            </a:r>
          </a:p>
          <a:p>
            <a:pPr algn="l"/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Děti se naučily poznávat rozdíly ve stavbě těla živočichů a rostlin.</a:t>
            </a:r>
          </a:p>
        </p:txBody>
      </p:sp>
    </p:spTree>
    <p:extLst>
      <p:ext uri="{BB962C8B-B14F-4D97-AF65-F5344CB8AC3E}">
        <p14:creationId xmlns:p14="http://schemas.microsoft.com/office/powerpoint/2010/main" val="12018514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Stavba těla čtyřnohých zvířat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4912" y="2924944"/>
            <a:ext cx="2808311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835696" y="1981924"/>
            <a:ext cx="702885" cy="36933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hlava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605289" y="2304958"/>
            <a:ext cx="470000" cy="3693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uši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788024" y="2348880"/>
            <a:ext cx="579005" cy="36933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trup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084168" y="3573016"/>
            <a:ext cx="641522" cy="369332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ocas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270629" y="1935626"/>
            <a:ext cx="489686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krk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835696" y="3140968"/>
            <a:ext cx="822661" cy="36933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čenich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475656" y="4437112"/>
            <a:ext cx="1106970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Přední</a:t>
            </a:r>
          </a:p>
          <a:p>
            <a:r>
              <a:rPr lang="cs-CZ" dirty="0" smtClean="0"/>
              <a:t>končetiny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220072" y="5445224"/>
            <a:ext cx="1709699" cy="36933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Zadní končetiny</a:t>
            </a:r>
            <a:endParaRPr lang="cs-CZ" dirty="0"/>
          </a:p>
        </p:txBody>
      </p:sp>
      <p:sp>
        <p:nvSpPr>
          <p:cNvPr id="20" name="Šipka doprava 19"/>
          <p:cNvSpPr/>
          <p:nvPr/>
        </p:nvSpPr>
        <p:spPr>
          <a:xfrm rot="2225487">
            <a:off x="2531592" y="2552782"/>
            <a:ext cx="917312" cy="2845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Šipka doprava 20"/>
          <p:cNvSpPr/>
          <p:nvPr/>
        </p:nvSpPr>
        <p:spPr>
          <a:xfrm>
            <a:off x="2764399" y="3160299"/>
            <a:ext cx="421026" cy="19669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Šipka dolů 21"/>
          <p:cNvSpPr/>
          <p:nvPr/>
        </p:nvSpPr>
        <p:spPr>
          <a:xfrm>
            <a:off x="3756650" y="2767068"/>
            <a:ext cx="167278" cy="3739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Šipka dolů 22"/>
          <p:cNvSpPr/>
          <p:nvPr/>
        </p:nvSpPr>
        <p:spPr>
          <a:xfrm rot="1721844">
            <a:off x="4132000" y="2292658"/>
            <a:ext cx="159920" cy="90754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Šipka dolů 23"/>
          <p:cNvSpPr/>
          <p:nvPr/>
        </p:nvSpPr>
        <p:spPr>
          <a:xfrm>
            <a:off x="4793673" y="2767069"/>
            <a:ext cx="110836" cy="59496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Šipka dolů 24"/>
          <p:cNvSpPr/>
          <p:nvPr/>
        </p:nvSpPr>
        <p:spPr>
          <a:xfrm rot="5169986">
            <a:off x="5866732" y="3650786"/>
            <a:ext cx="135755" cy="83084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Šipka dolů 25"/>
          <p:cNvSpPr/>
          <p:nvPr/>
        </p:nvSpPr>
        <p:spPr>
          <a:xfrm rot="9149372">
            <a:off x="5238675" y="4686273"/>
            <a:ext cx="224070" cy="57784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Šipka doprava 26"/>
          <p:cNvSpPr/>
          <p:nvPr/>
        </p:nvSpPr>
        <p:spPr>
          <a:xfrm rot="20105191">
            <a:off x="2538581" y="4509120"/>
            <a:ext cx="978408" cy="25115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5185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Stavba těla čtyřnohých zvířat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4912" y="2924944"/>
            <a:ext cx="2808311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835696" y="1981924"/>
            <a:ext cx="702885" cy="36933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hlava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37904" y="1979548"/>
            <a:ext cx="470000" cy="3693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uši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124451" y="5083443"/>
            <a:ext cx="579005" cy="36933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trup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63398" y="2484676"/>
            <a:ext cx="641522" cy="369332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ocas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458613" y="1844824"/>
            <a:ext cx="489686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krk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835696" y="3140968"/>
            <a:ext cx="822661" cy="36933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čenich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475656" y="4437112"/>
            <a:ext cx="1106970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Přední</a:t>
            </a:r>
          </a:p>
          <a:p>
            <a:r>
              <a:rPr lang="cs-CZ" dirty="0" smtClean="0"/>
              <a:t>končetiny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084168" y="4390945"/>
            <a:ext cx="1709699" cy="36933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Zadní končetiny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788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Stavba těla ptáků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99" y="2852936"/>
            <a:ext cx="3778303" cy="2108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331640" y="3645024"/>
            <a:ext cx="763351" cy="3693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zobák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267744" y="2348880"/>
            <a:ext cx="702885" cy="36933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hlava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427984" y="2060848"/>
            <a:ext cx="726481" cy="369332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křídlo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020272" y="2852936"/>
            <a:ext cx="641522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ocas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923928" y="5445224"/>
            <a:ext cx="646716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nohy</a:t>
            </a:r>
            <a:endParaRPr lang="cs-CZ" dirty="0"/>
          </a:p>
        </p:txBody>
      </p:sp>
      <p:sp>
        <p:nvSpPr>
          <p:cNvPr id="3" name="Šipka dolů 2"/>
          <p:cNvSpPr/>
          <p:nvPr/>
        </p:nvSpPr>
        <p:spPr>
          <a:xfrm>
            <a:off x="4791224" y="2718212"/>
            <a:ext cx="242316" cy="7937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nahoru 5"/>
          <p:cNvSpPr/>
          <p:nvPr/>
        </p:nvSpPr>
        <p:spPr>
          <a:xfrm>
            <a:off x="4218121" y="4460181"/>
            <a:ext cx="242316" cy="697011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leva 9"/>
          <p:cNvSpPr/>
          <p:nvPr/>
        </p:nvSpPr>
        <p:spPr>
          <a:xfrm>
            <a:off x="6228184" y="3222268"/>
            <a:ext cx="792088" cy="28968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se zářezem 10"/>
          <p:cNvSpPr/>
          <p:nvPr/>
        </p:nvSpPr>
        <p:spPr>
          <a:xfrm rot="564516">
            <a:off x="2129982" y="4079837"/>
            <a:ext cx="978408" cy="242316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/>
          <p:cNvSpPr/>
          <p:nvPr/>
        </p:nvSpPr>
        <p:spPr>
          <a:xfrm rot="4038297">
            <a:off x="2430507" y="3101109"/>
            <a:ext cx="978408" cy="2423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8336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Stavba těla ptáků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99" y="2852936"/>
            <a:ext cx="3778303" cy="2108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115616" y="4777090"/>
            <a:ext cx="763351" cy="3693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zobák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311994" y="1484784"/>
            <a:ext cx="702885" cy="36933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hlava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88168" y="5363373"/>
            <a:ext cx="726481" cy="369332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křídlo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235303" y="1942959"/>
            <a:ext cx="641522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ocas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650242" y="4221088"/>
            <a:ext cx="646716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nohy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889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Stavba  těla rostlin - rajče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492896"/>
            <a:ext cx="2443708" cy="18327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753036"/>
            <a:ext cx="1368152" cy="10261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450922"/>
            <a:ext cx="1512168" cy="1406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68064" y="2364865"/>
            <a:ext cx="840038" cy="36933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stonek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054089" y="1578858"/>
            <a:ext cx="564578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listy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18598" y="1763524"/>
            <a:ext cx="595035" cy="369332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květ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639506" y="5154256"/>
            <a:ext cx="606256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plod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83568" y="5338922"/>
            <a:ext cx="910762" cy="3693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kořen ?</a:t>
            </a:r>
            <a:endParaRPr lang="cs-CZ" dirty="0"/>
          </a:p>
        </p:txBody>
      </p:sp>
      <p:sp>
        <p:nvSpPr>
          <p:cNvPr id="3" name="Šipka dolů 2"/>
          <p:cNvSpPr/>
          <p:nvPr/>
        </p:nvSpPr>
        <p:spPr>
          <a:xfrm>
            <a:off x="5591968" y="2132856"/>
            <a:ext cx="148759" cy="76390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lů 6"/>
          <p:cNvSpPr/>
          <p:nvPr/>
        </p:nvSpPr>
        <p:spPr>
          <a:xfrm>
            <a:off x="3336378" y="2132856"/>
            <a:ext cx="242316" cy="6201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>
            <a:off x="4427984" y="5338922"/>
            <a:ext cx="978408" cy="2423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lů 10"/>
          <p:cNvSpPr/>
          <p:nvPr/>
        </p:nvSpPr>
        <p:spPr>
          <a:xfrm rot="18756137">
            <a:off x="1326153" y="2589662"/>
            <a:ext cx="186692" cy="143662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820832" y="5764614"/>
            <a:ext cx="10398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-dokresli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77030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Stavba těla rostlin - strom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828619" y="1732166"/>
            <a:ext cx="2140714" cy="369332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DOKRESLI  STROM !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331640" y="2780928"/>
            <a:ext cx="1020408" cy="369332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KORUNA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444208" y="2965594"/>
            <a:ext cx="804900" cy="369332"/>
          </a:xfrm>
          <a:prstGeom prst="rect">
            <a:avLst/>
          </a:prstGeom>
          <a:solidFill>
            <a:schemeClr val="accent1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VĚTVE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63688" y="3933056"/>
            <a:ext cx="721480" cy="36933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LISTY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868144" y="3933056"/>
            <a:ext cx="81746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KVĚTY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352048" y="5066105"/>
            <a:ext cx="795411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KMEN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148064" y="6093296"/>
            <a:ext cx="886205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KOŘEN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93397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412776"/>
            <a:ext cx="8686800" cy="4525963"/>
          </a:xfrm>
        </p:spPr>
        <p:txBody>
          <a:bodyPr>
            <a:normAutofit/>
          </a:bodyPr>
          <a:lstStyle/>
          <a:p>
            <a:r>
              <a:rPr lang="cs-CZ" sz="1400" dirty="0"/>
              <a:t>MĘŻYŃSKA, Monika. </a:t>
            </a:r>
            <a:r>
              <a:rPr lang="cs-CZ" sz="1400" i="1" dirty="0" err="1"/>
              <a:t>Wikipedia</a:t>
            </a:r>
            <a:r>
              <a:rPr lang="cs-CZ" sz="1400" dirty="0"/>
              <a:t> [online]. [cit. 6.11.2012]. Dostupný na WWW: </a:t>
            </a:r>
            <a:r>
              <a:rPr lang="cs-CZ" sz="1400" dirty="0" smtClean="0"/>
              <a:t>wiki/</a:t>
            </a:r>
            <a:r>
              <a:rPr lang="cs-CZ" sz="1400" dirty="0" err="1" smtClean="0"/>
              <a:t>Pes_domácí#Popis</a:t>
            </a:r>
            <a:endParaRPr lang="cs-CZ" sz="1400" dirty="0" smtClean="0"/>
          </a:p>
          <a:p>
            <a:r>
              <a:rPr lang="cs-CZ" sz="1400" dirty="0"/>
              <a:t>HOF, </a:t>
            </a:r>
            <a:r>
              <a:rPr lang="cs-CZ" sz="1400" dirty="0" err="1"/>
              <a:t>Thurner</a:t>
            </a:r>
            <a:r>
              <a:rPr lang="cs-CZ" sz="1400" dirty="0"/>
              <a:t>. </a:t>
            </a:r>
            <a:r>
              <a:rPr lang="cs-CZ" sz="1400" i="1" dirty="0" err="1"/>
              <a:t>Wikipedia</a:t>
            </a:r>
            <a:r>
              <a:rPr lang="cs-CZ" sz="1400" dirty="0"/>
              <a:t> [online]. [cit. 6.11.2012]. Dostupný na WWW: /Soubor:Corvus_corone_Rabenkrähe_1.jpg AUTOR NEUVEDEN. </a:t>
            </a:r>
            <a:r>
              <a:rPr lang="cs-CZ" sz="1400" i="1" dirty="0" err="1"/>
              <a:t>Wikipedia</a:t>
            </a:r>
            <a:r>
              <a:rPr lang="cs-CZ" sz="1400" dirty="0"/>
              <a:t> [online]. [cit. 6.11.2012]. Dostupný na WWW: /wiki/</a:t>
            </a:r>
            <a:r>
              <a:rPr lang="cs-CZ" sz="1400"/>
              <a:t>Rajče_jedlé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910919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300</TotalTime>
  <Words>282</Words>
  <Application>Microsoft Office PowerPoint</Application>
  <PresentationFormat>Předvádění na obrazovce (4:3)</PresentationFormat>
  <Paragraphs>71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Cesta</vt:lpstr>
      <vt:lpstr>Prezentace aplikace PowerPoint</vt:lpstr>
      <vt:lpstr>ANOTACE</vt:lpstr>
      <vt:lpstr>Stavba těla čtyřnohých zvířat</vt:lpstr>
      <vt:lpstr>Stavba těla čtyřnohých zvířat</vt:lpstr>
      <vt:lpstr>Stavba těla ptáků</vt:lpstr>
      <vt:lpstr>Stavba těla ptáků</vt:lpstr>
      <vt:lpstr>Stavba  těla rostlin - rajče</vt:lpstr>
      <vt:lpstr>Stavba těla rostlin - strom</vt:lpstr>
      <vt:lpstr>citace</vt:lpstr>
    </vt:vector>
  </TitlesOfParts>
  <Company>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User</dc:creator>
  <cp:lastModifiedBy>Kubík</cp:lastModifiedBy>
  <cp:revision>68</cp:revision>
  <dcterms:created xsi:type="dcterms:W3CDTF">2012-09-19T14:10:04Z</dcterms:created>
  <dcterms:modified xsi:type="dcterms:W3CDTF">2012-12-08T19:12:09Z</dcterms:modified>
</cp:coreProperties>
</file>