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6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3DB21-2C5E-42B9-8C9F-D0C4C9AB13DC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75D935-AA2B-4820-8490-A59159C683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39DB50-755D-48B9-9583-6B156F87CF4E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A3524-5C61-40B6-88D1-EA64D8137F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6CA98A-7F7C-47E4-82C0-17BE1B8776FB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C38D15-37BF-4E06-9C1C-DF4916DFDB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86822E-718F-4920-A440-7756B46761B2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6B124-249D-429A-8272-67BD6A9A2C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7462F2-6597-4D37-8551-5D09BE57C8B5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FDBF3-80EB-43B8-93CA-E0FE2DA922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C7981-158B-464C-AFAA-11AEBB28996A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76DF7-5AD0-4AD4-951C-0BB8D972CF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1F5FD-32ED-425B-A040-4A2E035A612F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8AAFB-D4A7-4EE6-B051-EF602E27D5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059C18-393F-4EBF-AC48-7D690A9DDB7D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C9422-4749-4021-953D-D9F0A619F1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28758-011D-48A1-957A-154D5DEC5419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81C98-1CA6-43F1-9949-04E89F8512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2BDCD-7406-469B-B5F0-F4546CBC3D0E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FB033B-87A4-4BD5-B05D-4DEDC6DCCA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AB3DA-0F87-4854-83A4-594BD574F76B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D24293-3F34-4E8A-9BF4-7DCD29F3CC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0D6A32F-94DA-4020-B113-4065E5FB2A55}" type="datetimeFigureOut">
              <a:rPr lang="cs-CZ"/>
              <a:pPr>
                <a:defRPr/>
              </a:pPr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450DEF-36D8-47AE-A1D1-5CDDE59282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                        Fyzikální hry a úlohy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Autor:  Mgr. M. Vejražková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VY_32_INOVACE_55_Skládání sil - úlohy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023871">
            <a:off x="3665538" y="1747838"/>
            <a:ext cx="2540000" cy="269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" name="Přímá spojnice se šipkou 2"/>
          <p:cNvCxnSpPr/>
          <p:nvPr/>
        </p:nvCxnSpPr>
        <p:spPr>
          <a:xfrm flipV="1">
            <a:off x="5003800" y="2492375"/>
            <a:ext cx="0" cy="1439863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headEnd type="none" w="lg" len="med"/>
            <a:tailEnd type="stealt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5003800" y="3933825"/>
            <a:ext cx="0" cy="1798638"/>
          </a:xfrm>
          <a:prstGeom prst="straightConnector1">
            <a:avLst/>
          </a:prstGeom>
          <a:ln w="38100">
            <a:headEnd type="none" w="lg" len="med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076825" y="3933825"/>
            <a:ext cx="0" cy="358775"/>
          </a:xfrm>
          <a:prstGeom prst="straightConnector1">
            <a:avLst/>
          </a:prstGeom>
          <a:ln w="38100">
            <a:solidFill>
              <a:srgbClr val="C00000"/>
            </a:solidFill>
            <a:headEnd type="none" w="lg" len="med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41" name="Rectangle 22"/>
          <p:cNvSpPr>
            <a:spLocks noChangeArrowheads="1"/>
          </p:cNvSpPr>
          <p:nvPr/>
        </p:nvSpPr>
        <p:spPr bwMode="auto">
          <a:xfrm>
            <a:off x="827088" y="620713"/>
            <a:ext cx="34972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1.Narýsuj výslednici sil 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44444E-6 C -0.00885 -0.00115 -0.01823 0.00139 -0.02604 -0.00393 C -0.0401 -0.01273 -0.0217 -0.00393 -0.03524 -0.01018 C -0.0809 -0.00856 -0.07413 -0.00833 -0.10399 -0.00208 C -0.11597 0.00903 -0.13316 0.00741 -0.14653 0.00811 C -0.14618 0.08797 -0.14653 0.1676 -0.14514 0.24746 C -0.14496 0.25209 -0.13889 0.25834 -0.13594 0.25996 C -0.11927 0.25834 -0.10399 0.2551 -0.08715 0.25394 C -0.075 0.25417 -0.06267 0.25417 -0.05052 0.25533 C -0.04271 0.25649 -0.04896 0.2588 -0.04132 0.26158 C -0.03732 0.26297 -0.03298 0.26297 -0.02916 0.26389 C -0.02587 0.26575 -0.02344 0.26968 -0.01996 0.26991 C -0.01111 0.272 -0.01441 0.26713 -0.00781 0.26598 C -0.00416 0.26598 -0.00052 0.26598 0.00313 0.26598 " pathEditMode="relative" rAng="0" ptsTypes="fffffffffffffA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70" y="12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ětiúhelník 38"/>
          <p:cNvSpPr/>
          <p:nvPr/>
        </p:nvSpPr>
        <p:spPr>
          <a:xfrm rot="16200000">
            <a:off x="3529012" y="3032126"/>
            <a:ext cx="3357563" cy="1846262"/>
          </a:xfrm>
          <a:custGeom>
            <a:avLst/>
            <a:gdLst>
              <a:gd name="connsiteX0" fmla="*/ 0 w 3467735"/>
              <a:gd name="connsiteY0" fmla="*/ 0 h 1434465"/>
              <a:gd name="connsiteX1" fmla="*/ 2750503 w 3467735"/>
              <a:gd name="connsiteY1" fmla="*/ 0 h 1434465"/>
              <a:gd name="connsiteX2" fmla="*/ 3467735 w 3467735"/>
              <a:gd name="connsiteY2" fmla="*/ 717233 h 1434465"/>
              <a:gd name="connsiteX3" fmla="*/ 2750503 w 3467735"/>
              <a:gd name="connsiteY3" fmla="*/ 1434465 h 1434465"/>
              <a:gd name="connsiteX4" fmla="*/ 0 w 3467735"/>
              <a:gd name="connsiteY4" fmla="*/ 1434465 h 1434465"/>
              <a:gd name="connsiteX5" fmla="*/ 0 w 3467735"/>
              <a:gd name="connsiteY5" fmla="*/ 0 h 1434465"/>
              <a:gd name="connsiteX0" fmla="*/ 0 w 3467735"/>
              <a:gd name="connsiteY0" fmla="*/ 0 h 1434465"/>
              <a:gd name="connsiteX1" fmla="*/ 2750503 w 3467735"/>
              <a:gd name="connsiteY1" fmla="*/ 0 h 1434465"/>
              <a:gd name="connsiteX2" fmla="*/ 3467735 w 3467735"/>
              <a:gd name="connsiteY2" fmla="*/ 717233 h 1434465"/>
              <a:gd name="connsiteX3" fmla="*/ 2750503 w 3467735"/>
              <a:gd name="connsiteY3" fmla="*/ 1434465 h 1434465"/>
              <a:gd name="connsiteX4" fmla="*/ 0 w 3467735"/>
              <a:gd name="connsiteY4" fmla="*/ 1434465 h 1434465"/>
              <a:gd name="connsiteX5" fmla="*/ 2884652 w 3467735"/>
              <a:gd name="connsiteY5" fmla="*/ 693924 h 1434465"/>
              <a:gd name="connsiteX6" fmla="*/ 0 w 3467735"/>
              <a:gd name="connsiteY6" fmla="*/ 0 h 1434465"/>
              <a:gd name="connsiteX0" fmla="*/ 0 w 3467735"/>
              <a:gd name="connsiteY0" fmla="*/ 0 h 1434465"/>
              <a:gd name="connsiteX1" fmla="*/ 2750503 w 3467735"/>
              <a:gd name="connsiteY1" fmla="*/ 0 h 1434465"/>
              <a:gd name="connsiteX2" fmla="*/ 3467735 w 3467735"/>
              <a:gd name="connsiteY2" fmla="*/ 717233 h 1434465"/>
              <a:gd name="connsiteX3" fmla="*/ 2750503 w 3467735"/>
              <a:gd name="connsiteY3" fmla="*/ 1434465 h 1434465"/>
              <a:gd name="connsiteX4" fmla="*/ 0 w 3467735"/>
              <a:gd name="connsiteY4" fmla="*/ 1434465 h 1434465"/>
              <a:gd name="connsiteX5" fmla="*/ 2884652 w 3467735"/>
              <a:gd name="connsiteY5" fmla="*/ 693924 h 1434465"/>
              <a:gd name="connsiteX6" fmla="*/ 0 w 3467735"/>
              <a:gd name="connsiteY6" fmla="*/ 0 h 1434465"/>
              <a:gd name="connsiteX0" fmla="*/ 0 w 3467735"/>
              <a:gd name="connsiteY0" fmla="*/ 0 h 1434465"/>
              <a:gd name="connsiteX1" fmla="*/ 2750503 w 3467735"/>
              <a:gd name="connsiteY1" fmla="*/ 0 h 1434465"/>
              <a:gd name="connsiteX2" fmla="*/ 3467735 w 3467735"/>
              <a:gd name="connsiteY2" fmla="*/ 717233 h 1434465"/>
              <a:gd name="connsiteX3" fmla="*/ 2750503 w 3467735"/>
              <a:gd name="connsiteY3" fmla="*/ 1434465 h 1434465"/>
              <a:gd name="connsiteX4" fmla="*/ 0 w 3467735"/>
              <a:gd name="connsiteY4" fmla="*/ 1434465 h 1434465"/>
              <a:gd name="connsiteX5" fmla="*/ 2884652 w 3467735"/>
              <a:gd name="connsiteY5" fmla="*/ 693924 h 1434465"/>
              <a:gd name="connsiteX6" fmla="*/ 0 w 3467735"/>
              <a:gd name="connsiteY6" fmla="*/ 0 h 1434465"/>
              <a:gd name="connsiteX0" fmla="*/ 172340 w 3640075"/>
              <a:gd name="connsiteY0" fmla="*/ 0 h 1434465"/>
              <a:gd name="connsiteX1" fmla="*/ 2922843 w 3640075"/>
              <a:gd name="connsiteY1" fmla="*/ 0 h 1434465"/>
              <a:gd name="connsiteX2" fmla="*/ 3640075 w 3640075"/>
              <a:gd name="connsiteY2" fmla="*/ 717233 h 1434465"/>
              <a:gd name="connsiteX3" fmla="*/ 2922843 w 3640075"/>
              <a:gd name="connsiteY3" fmla="*/ 1434465 h 1434465"/>
              <a:gd name="connsiteX4" fmla="*/ 172340 w 3640075"/>
              <a:gd name="connsiteY4" fmla="*/ 1434465 h 1434465"/>
              <a:gd name="connsiteX5" fmla="*/ 3056992 w 3640075"/>
              <a:gd name="connsiteY5" fmla="*/ 693924 h 1434465"/>
              <a:gd name="connsiteX6" fmla="*/ 534509 w 3640075"/>
              <a:gd name="connsiteY6" fmla="*/ 646628 h 1434465"/>
              <a:gd name="connsiteX7" fmla="*/ 172340 w 3640075"/>
              <a:gd name="connsiteY7" fmla="*/ 0 h 1434465"/>
              <a:gd name="connsiteX0" fmla="*/ 172340 w 3640075"/>
              <a:gd name="connsiteY0" fmla="*/ 0 h 1434465"/>
              <a:gd name="connsiteX1" fmla="*/ 2922843 w 3640075"/>
              <a:gd name="connsiteY1" fmla="*/ 0 h 1434465"/>
              <a:gd name="connsiteX2" fmla="*/ 3640075 w 3640075"/>
              <a:gd name="connsiteY2" fmla="*/ 717233 h 1434465"/>
              <a:gd name="connsiteX3" fmla="*/ 2922843 w 3640075"/>
              <a:gd name="connsiteY3" fmla="*/ 1434465 h 1434465"/>
              <a:gd name="connsiteX4" fmla="*/ 172340 w 3640075"/>
              <a:gd name="connsiteY4" fmla="*/ 1434465 h 1434465"/>
              <a:gd name="connsiteX5" fmla="*/ 3056992 w 3640075"/>
              <a:gd name="connsiteY5" fmla="*/ 693924 h 1434465"/>
              <a:gd name="connsiteX6" fmla="*/ 534509 w 3640075"/>
              <a:gd name="connsiteY6" fmla="*/ 646628 h 1434465"/>
              <a:gd name="connsiteX7" fmla="*/ 172340 w 3640075"/>
              <a:gd name="connsiteY7" fmla="*/ 0 h 1434465"/>
              <a:gd name="connsiteX0" fmla="*/ 124636 w 3592371"/>
              <a:gd name="connsiteY0" fmla="*/ 0 h 1434465"/>
              <a:gd name="connsiteX1" fmla="*/ 2875139 w 3592371"/>
              <a:gd name="connsiteY1" fmla="*/ 0 h 1434465"/>
              <a:gd name="connsiteX2" fmla="*/ 3592371 w 3592371"/>
              <a:gd name="connsiteY2" fmla="*/ 717233 h 1434465"/>
              <a:gd name="connsiteX3" fmla="*/ 2875139 w 3592371"/>
              <a:gd name="connsiteY3" fmla="*/ 1434465 h 1434465"/>
              <a:gd name="connsiteX4" fmla="*/ 124636 w 3592371"/>
              <a:gd name="connsiteY4" fmla="*/ 1434465 h 1434465"/>
              <a:gd name="connsiteX5" fmla="*/ 3009288 w 3592371"/>
              <a:gd name="connsiteY5" fmla="*/ 693924 h 1434465"/>
              <a:gd name="connsiteX6" fmla="*/ 486805 w 3592371"/>
              <a:gd name="connsiteY6" fmla="*/ 646628 h 1434465"/>
              <a:gd name="connsiteX7" fmla="*/ 124636 w 3592371"/>
              <a:gd name="connsiteY7" fmla="*/ 0 h 1434465"/>
              <a:gd name="connsiteX0" fmla="*/ 85052 w 3552787"/>
              <a:gd name="connsiteY0" fmla="*/ 0 h 1434465"/>
              <a:gd name="connsiteX1" fmla="*/ 2835555 w 3552787"/>
              <a:gd name="connsiteY1" fmla="*/ 0 h 1434465"/>
              <a:gd name="connsiteX2" fmla="*/ 3552787 w 3552787"/>
              <a:gd name="connsiteY2" fmla="*/ 717233 h 1434465"/>
              <a:gd name="connsiteX3" fmla="*/ 2835555 w 3552787"/>
              <a:gd name="connsiteY3" fmla="*/ 1434465 h 1434465"/>
              <a:gd name="connsiteX4" fmla="*/ 85052 w 3552787"/>
              <a:gd name="connsiteY4" fmla="*/ 1434465 h 1434465"/>
              <a:gd name="connsiteX5" fmla="*/ 2969704 w 3552787"/>
              <a:gd name="connsiteY5" fmla="*/ 693924 h 1434465"/>
              <a:gd name="connsiteX6" fmla="*/ 447221 w 3552787"/>
              <a:gd name="connsiteY6" fmla="*/ 646628 h 1434465"/>
              <a:gd name="connsiteX7" fmla="*/ 85052 w 3552787"/>
              <a:gd name="connsiteY7" fmla="*/ 0 h 1434465"/>
              <a:gd name="connsiteX0" fmla="*/ 140837 w 3608572"/>
              <a:gd name="connsiteY0" fmla="*/ 0 h 1434465"/>
              <a:gd name="connsiteX1" fmla="*/ 2891340 w 3608572"/>
              <a:gd name="connsiteY1" fmla="*/ 0 h 1434465"/>
              <a:gd name="connsiteX2" fmla="*/ 3608572 w 3608572"/>
              <a:gd name="connsiteY2" fmla="*/ 717233 h 1434465"/>
              <a:gd name="connsiteX3" fmla="*/ 2891340 w 3608572"/>
              <a:gd name="connsiteY3" fmla="*/ 1434465 h 1434465"/>
              <a:gd name="connsiteX4" fmla="*/ 140837 w 3608572"/>
              <a:gd name="connsiteY4" fmla="*/ 1434465 h 1434465"/>
              <a:gd name="connsiteX5" fmla="*/ 3025489 w 3608572"/>
              <a:gd name="connsiteY5" fmla="*/ 693924 h 1434465"/>
              <a:gd name="connsiteX6" fmla="*/ 61574 w 3608572"/>
              <a:gd name="connsiteY6" fmla="*/ 488973 h 1434465"/>
              <a:gd name="connsiteX7" fmla="*/ 140837 w 3608572"/>
              <a:gd name="connsiteY7" fmla="*/ 0 h 1434465"/>
              <a:gd name="connsiteX0" fmla="*/ 140837 w 3608572"/>
              <a:gd name="connsiteY0" fmla="*/ 0 h 1434465"/>
              <a:gd name="connsiteX1" fmla="*/ 2891340 w 3608572"/>
              <a:gd name="connsiteY1" fmla="*/ 0 h 1434465"/>
              <a:gd name="connsiteX2" fmla="*/ 3608572 w 3608572"/>
              <a:gd name="connsiteY2" fmla="*/ 717233 h 1434465"/>
              <a:gd name="connsiteX3" fmla="*/ 2891340 w 3608572"/>
              <a:gd name="connsiteY3" fmla="*/ 1434465 h 1434465"/>
              <a:gd name="connsiteX4" fmla="*/ 140837 w 3608572"/>
              <a:gd name="connsiteY4" fmla="*/ 1434465 h 1434465"/>
              <a:gd name="connsiteX5" fmla="*/ 3025489 w 3608572"/>
              <a:gd name="connsiteY5" fmla="*/ 693924 h 1434465"/>
              <a:gd name="connsiteX6" fmla="*/ 61574 w 3608572"/>
              <a:gd name="connsiteY6" fmla="*/ 488973 h 1434465"/>
              <a:gd name="connsiteX7" fmla="*/ 140837 w 3608572"/>
              <a:gd name="connsiteY7" fmla="*/ 0 h 1434465"/>
              <a:gd name="connsiteX0" fmla="*/ 140837 w 3608572"/>
              <a:gd name="connsiteY0" fmla="*/ 0 h 1434465"/>
              <a:gd name="connsiteX1" fmla="*/ 2891340 w 3608572"/>
              <a:gd name="connsiteY1" fmla="*/ 0 h 1434465"/>
              <a:gd name="connsiteX2" fmla="*/ 3608572 w 3608572"/>
              <a:gd name="connsiteY2" fmla="*/ 717233 h 1434465"/>
              <a:gd name="connsiteX3" fmla="*/ 2891340 w 3608572"/>
              <a:gd name="connsiteY3" fmla="*/ 1434465 h 1434465"/>
              <a:gd name="connsiteX4" fmla="*/ 140837 w 3608572"/>
              <a:gd name="connsiteY4" fmla="*/ 1434465 h 1434465"/>
              <a:gd name="connsiteX5" fmla="*/ 2395689 w 3608572"/>
              <a:gd name="connsiteY5" fmla="*/ 1057947 h 1434465"/>
              <a:gd name="connsiteX6" fmla="*/ 3025489 w 3608572"/>
              <a:gd name="connsiteY6" fmla="*/ 693924 h 1434465"/>
              <a:gd name="connsiteX7" fmla="*/ 61574 w 3608572"/>
              <a:gd name="connsiteY7" fmla="*/ 488973 h 1434465"/>
              <a:gd name="connsiteX8" fmla="*/ 140837 w 3608572"/>
              <a:gd name="connsiteY8" fmla="*/ 0 h 1434465"/>
              <a:gd name="connsiteX0" fmla="*/ 140837 w 3608572"/>
              <a:gd name="connsiteY0" fmla="*/ 0 h 1434465"/>
              <a:gd name="connsiteX1" fmla="*/ 2891340 w 3608572"/>
              <a:gd name="connsiteY1" fmla="*/ 0 h 1434465"/>
              <a:gd name="connsiteX2" fmla="*/ 3608572 w 3608572"/>
              <a:gd name="connsiteY2" fmla="*/ 717233 h 1434465"/>
              <a:gd name="connsiteX3" fmla="*/ 2891340 w 3608572"/>
              <a:gd name="connsiteY3" fmla="*/ 1434465 h 1434465"/>
              <a:gd name="connsiteX4" fmla="*/ 140837 w 3608572"/>
              <a:gd name="connsiteY4" fmla="*/ 1434465 h 1434465"/>
              <a:gd name="connsiteX5" fmla="*/ 2395689 w 3608572"/>
              <a:gd name="connsiteY5" fmla="*/ 1057947 h 1434465"/>
              <a:gd name="connsiteX6" fmla="*/ 3025489 w 3608572"/>
              <a:gd name="connsiteY6" fmla="*/ 693924 h 1434465"/>
              <a:gd name="connsiteX7" fmla="*/ 61574 w 3608572"/>
              <a:gd name="connsiteY7" fmla="*/ 488973 h 1434465"/>
              <a:gd name="connsiteX8" fmla="*/ 140837 w 3608572"/>
              <a:gd name="connsiteY8" fmla="*/ 0 h 1434465"/>
              <a:gd name="connsiteX0" fmla="*/ 345279 w 3813014"/>
              <a:gd name="connsiteY0" fmla="*/ 0 h 1434465"/>
              <a:gd name="connsiteX1" fmla="*/ 3095782 w 3813014"/>
              <a:gd name="connsiteY1" fmla="*/ 0 h 1434465"/>
              <a:gd name="connsiteX2" fmla="*/ 3813014 w 3813014"/>
              <a:gd name="connsiteY2" fmla="*/ 717233 h 1434465"/>
              <a:gd name="connsiteX3" fmla="*/ 3095782 w 3813014"/>
              <a:gd name="connsiteY3" fmla="*/ 1434465 h 1434465"/>
              <a:gd name="connsiteX4" fmla="*/ 345279 w 3813014"/>
              <a:gd name="connsiteY4" fmla="*/ 1434465 h 1434465"/>
              <a:gd name="connsiteX5" fmla="*/ 2600131 w 3813014"/>
              <a:gd name="connsiteY5" fmla="*/ 1057947 h 1434465"/>
              <a:gd name="connsiteX6" fmla="*/ 2979044 w 3813014"/>
              <a:gd name="connsiteY6" fmla="*/ 410145 h 1434465"/>
              <a:gd name="connsiteX7" fmla="*/ 266016 w 3813014"/>
              <a:gd name="connsiteY7" fmla="*/ 488973 h 1434465"/>
              <a:gd name="connsiteX8" fmla="*/ 345279 w 3813014"/>
              <a:gd name="connsiteY8" fmla="*/ 0 h 1434465"/>
              <a:gd name="connsiteX0" fmla="*/ 79263 w 3546998"/>
              <a:gd name="connsiteY0" fmla="*/ 0 h 1434465"/>
              <a:gd name="connsiteX1" fmla="*/ 2829766 w 3546998"/>
              <a:gd name="connsiteY1" fmla="*/ 0 h 1434465"/>
              <a:gd name="connsiteX2" fmla="*/ 3546998 w 3546998"/>
              <a:gd name="connsiteY2" fmla="*/ 717233 h 1434465"/>
              <a:gd name="connsiteX3" fmla="*/ 2829766 w 3546998"/>
              <a:gd name="connsiteY3" fmla="*/ 1434465 h 1434465"/>
              <a:gd name="connsiteX4" fmla="*/ 79263 w 3546998"/>
              <a:gd name="connsiteY4" fmla="*/ 1434465 h 1434465"/>
              <a:gd name="connsiteX5" fmla="*/ 2334115 w 3546998"/>
              <a:gd name="connsiteY5" fmla="*/ 1057947 h 1434465"/>
              <a:gd name="connsiteX6" fmla="*/ 2713028 w 3546998"/>
              <a:gd name="connsiteY6" fmla="*/ 410145 h 1434465"/>
              <a:gd name="connsiteX7" fmla="*/ 0 w 3546998"/>
              <a:gd name="connsiteY7" fmla="*/ 488973 h 1434465"/>
              <a:gd name="connsiteX8" fmla="*/ 79263 w 3546998"/>
              <a:gd name="connsiteY8" fmla="*/ 0 h 1434465"/>
              <a:gd name="connsiteX0" fmla="*/ 240574 w 3708309"/>
              <a:gd name="connsiteY0" fmla="*/ 0 h 1434465"/>
              <a:gd name="connsiteX1" fmla="*/ 2991077 w 3708309"/>
              <a:gd name="connsiteY1" fmla="*/ 0 h 1434465"/>
              <a:gd name="connsiteX2" fmla="*/ 3708309 w 3708309"/>
              <a:gd name="connsiteY2" fmla="*/ 717233 h 1434465"/>
              <a:gd name="connsiteX3" fmla="*/ 2991077 w 3708309"/>
              <a:gd name="connsiteY3" fmla="*/ 1434465 h 1434465"/>
              <a:gd name="connsiteX4" fmla="*/ 240574 w 3708309"/>
              <a:gd name="connsiteY4" fmla="*/ 1434465 h 1434465"/>
              <a:gd name="connsiteX5" fmla="*/ 349192 w 3708309"/>
              <a:gd name="connsiteY5" fmla="*/ 1026000 h 1434465"/>
              <a:gd name="connsiteX6" fmla="*/ 2495426 w 3708309"/>
              <a:gd name="connsiteY6" fmla="*/ 1057947 h 1434465"/>
              <a:gd name="connsiteX7" fmla="*/ 2874339 w 3708309"/>
              <a:gd name="connsiteY7" fmla="*/ 410145 h 1434465"/>
              <a:gd name="connsiteX8" fmla="*/ 161311 w 3708309"/>
              <a:gd name="connsiteY8" fmla="*/ 488973 h 1434465"/>
              <a:gd name="connsiteX9" fmla="*/ 240574 w 3708309"/>
              <a:gd name="connsiteY9" fmla="*/ 0 h 1434465"/>
              <a:gd name="connsiteX0" fmla="*/ 359197 w 3826932"/>
              <a:gd name="connsiteY0" fmla="*/ 0 h 1434465"/>
              <a:gd name="connsiteX1" fmla="*/ 3109700 w 3826932"/>
              <a:gd name="connsiteY1" fmla="*/ 0 h 1434465"/>
              <a:gd name="connsiteX2" fmla="*/ 3826932 w 3826932"/>
              <a:gd name="connsiteY2" fmla="*/ 717233 h 1434465"/>
              <a:gd name="connsiteX3" fmla="*/ 3109700 w 3826932"/>
              <a:gd name="connsiteY3" fmla="*/ 1434465 h 1434465"/>
              <a:gd name="connsiteX4" fmla="*/ 359197 w 3826932"/>
              <a:gd name="connsiteY4" fmla="*/ 1434465 h 1434465"/>
              <a:gd name="connsiteX5" fmla="*/ 231136 w 3826932"/>
              <a:gd name="connsiteY5" fmla="*/ 1026000 h 1434465"/>
              <a:gd name="connsiteX6" fmla="*/ 2614049 w 3826932"/>
              <a:gd name="connsiteY6" fmla="*/ 1057947 h 1434465"/>
              <a:gd name="connsiteX7" fmla="*/ 2992962 w 3826932"/>
              <a:gd name="connsiteY7" fmla="*/ 410145 h 1434465"/>
              <a:gd name="connsiteX8" fmla="*/ 279934 w 3826932"/>
              <a:gd name="connsiteY8" fmla="*/ 488973 h 1434465"/>
              <a:gd name="connsiteX9" fmla="*/ 359197 w 3826932"/>
              <a:gd name="connsiteY9" fmla="*/ 0 h 1434465"/>
              <a:gd name="connsiteX0" fmla="*/ 395098 w 3862833"/>
              <a:gd name="connsiteY0" fmla="*/ 0 h 1434465"/>
              <a:gd name="connsiteX1" fmla="*/ 3145601 w 3862833"/>
              <a:gd name="connsiteY1" fmla="*/ 0 h 1434465"/>
              <a:gd name="connsiteX2" fmla="*/ 3862833 w 3862833"/>
              <a:gd name="connsiteY2" fmla="*/ 717233 h 1434465"/>
              <a:gd name="connsiteX3" fmla="*/ 3145601 w 3862833"/>
              <a:gd name="connsiteY3" fmla="*/ 1434465 h 1434465"/>
              <a:gd name="connsiteX4" fmla="*/ 395098 w 3862833"/>
              <a:gd name="connsiteY4" fmla="*/ 1434465 h 1434465"/>
              <a:gd name="connsiteX5" fmla="*/ 71407 w 3862833"/>
              <a:gd name="connsiteY5" fmla="*/ 1288635 h 1434465"/>
              <a:gd name="connsiteX6" fmla="*/ 267037 w 3862833"/>
              <a:gd name="connsiteY6" fmla="*/ 1026000 h 1434465"/>
              <a:gd name="connsiteX7" fmla="*/ 2649950 w 3862833"/>
              <a:gd name="connsiteY7" fmla="*/ 1057947 h 1434465"/>
              <a:gd name="connsiteX8" fmla="*/ 3028863 w 3862833"/>
              <a:gd name="connsiteY8" fmla="*/ 410145 h 1434465"/>
              <a:gd name="connsiteX9" fmla="*/ 315835 w 3862833"/>
              <a:gd name="connsiteY9" fmla="*/ 488973 h 1434465"/>
              <a:gd name="connsiteX10" fmla="*/ 395098 w 3862833"/>
              <a:gd name="connsiteY10" fmla="*/ 0 h 1434465"/>
              <a:gd name="connsiteX0" fmla="*/ 395098 w 3862833"/>
              <a:gd name="connsiteY0" fmla="*/ 0 h 1434465"/>
              <a:gd name="connsiteX1" fmla="*/ 3145601 w 3862833"/>
              <a:gd name="connsiteY1" fmla="*/ 0 h 1434465"/>
              <a:gd name="connsiteX2" fmla="*/ 3862833 w 3862833"/>
              <a:gd name="connsiteY2" fmla="*/ 717233 h 1434465"/>
              <a:gd name="connsiteX3" fmla="*/ 3145601 w 3862833"/>
              <a:gd name="connsiteY3" fmla="*/ 1434465 h 1434465"/>
              <a:gd name="connsiteX4" fmla="*/ 395098 w 3862833"/>
              <a:gd name="connsiteY4" fmla="*/ 1434465 h 1434465"/>
              <a:gd name="connsiteX5" fmla="*/ 71407 w 3862833"/>
              <a:gd name="connsiteY5" fmla="*/ 1288635 h 1434465"/>
              <a:gd name="connsiteX6" fmla="*/ 267037 w 3862833"/>
              <a:gd name="connsiteY6" fmla="*/ 1026000 h 1434465"/>
              <a:gd name="connsiteX7" fmla="*/ 2649950 w 3862833"/>
              <a:gd name="connsiteY7" fmla="*/ 1057947 h 1434465"/>
              <a:gd name="connsiteX8" fmla="*/ 3028863 w 3862833"/>
              <a:gd name="connsiteY8" fmla="*/ 410145 h 1434465"/>
              <a:gd name="connsiteX9" fmla="*/ 315835 w 3862833"/>
              <a:gd name="connsiteY9" fmla="*/ 488973 h 1434465"/>
              <a:gd name="connsiteX10" fmla="*/ 395098 w 3862833"/>
              <a:gd name="connsiteY10" fmla="*/ 0 h 1434465"/>
              <a:gd name="connsiteX0" fmla="*/ 395098 w 3862833"/>
              <a:gd name="connsiteY0" fmla="*/ 0 h 1434465"/>
              <a:gd name="connsiteX1" fmla="*/ 3145601 w 3862833"/>
              <a:gd name="connsiteY1" fmla="*/ 0 h 1434465"/>
              <a:gd name="connsiteX2" fmla="*/ 3862833 w 3862833"/>
              <a:gd name="connsiteY2" fmla="*/ 717233 h 1434465"/>
              <a:gd name="connsiteX3" fmla="*/ 3145601 w 3862833"/>
              <a:gd name="connsiteY3" fmla="*/ 1434465 h 1434465"/>
              <a:gd name="connsiteX4" fmla="*/ 395098 w 3862833"/>
              <a:gd name="connsiteY4" fmla="*/ 1434465 h 1434465"/>
              <a:gd name="connsiteX5" fmla="*/ 71407 w 3862833"/>
              <a:gd name="connsiteY5" fmla="*/ 1288635 h 1434465"/>
              <a:gd name="connsiteX6" fmla="*/ 267037 w 3862833"/>
              <a:gd name="connsiteY6" fmla="*/ 1026000 h 1434465"/>
              <a:gd name="connsiteX7" fmla="*/ 2649950 w 3862833"/>
              <a:gd name="connsiteY7" fmla="*/ 1057947 h 1434465"/>
              <a:gd name="connsiteX8" fmla="*/ 3028863 w 3862833"/>
              <a:gd name="connsiteY8" fmla="*/ 410145 h 1434465"/>
              <a:gd name="connsiteX9" fmla="*/ 315835 w 3862833"/>
              <a:gd name="connsiteY9" fmla="*/ 488973 h 1434465"/>
              <a:gd name="connsiteX10" fmla="*/ 395098 w 3862833"/>
              <a:gd name="connsiteY10" fmla="*/ 0 h 1434465"/>
              <a:gd name="connsiteX0" fmla="*/ 395098 w 3862833"/>
              <a:gd name="connsiteY0" fmla="*/ 0 h 1434465"/>
              <a:gd name="connsiteX1" fmla="*/ 3145601 w 3862833"/>
              <a:gd name="connsiteY1" fmla="*/ 0 h 1434465"/>
              <a:gd name="connsiteX2" fmla="*/ 3862833 w 3862833"/>
              <a:gd name="connsiteY2" fmla="*/ 717233 h 1434465"/>
              <a:gd name="connsiteX3" fmla="*/ 3145601 w 3862833"/>
              <a:gd name="connsiteY3" fmla="*/ 1434465 h 1434465"/>
              <a:gd name="connsiteX4" fmla="*/ 395098 w 3862833"/>
              <a:gd name="connsiteY4" fmla="*/ 1434465 h 1434465"/>
              <a:gd name="connsiteX5" fmla="*/ 71407 w 3862833"/>
              <a:gd name="connsiteY5" fmla="*/ 1288635 h 1434465"/>
              <a:gd name="connsiteX6" fmla="*/ 267037 w 3862833"/>
              <a:gd name="connsiteY6" fmla="*/ 1026000 h 1434465"/>
              <a:gd name="connsiteX7" fmla="*/ 2649950 w 3862833"/>
              <a:gd name="connsiteY7" fmla="*/ 1057947 h 1434465"/>
              <a:gd name="connsiteX8" fmla="*/ 3028863 w 3862833"/>
              <a:gd name="connsiteY8" fmla="*/ 410145 h 1434465"/>
              <a:gd name="connsiteX9" fmla="*/ 315835 w 3862833"/>
              <a:gd name="connsiteY9" fmla="*/ 488973 h 1434465"/>
              <a:gd name="connsiteX10" fmla="*/ 395098 w 3862833"/>
              <a:gd name="connsiteY10" fmla="*/ 0 h 1434465"/>
              <a:gd name="connsiteX0" fmla="*/ 348672 w 3816407"/>
              <a:gd name="connsiteY0" fmla="*/ 0 h 1434465"/>
              <a:gd name="connsiteX1" fmla="*/ 3099175 w 3816407"/>
              <a:gd name="connsiteY1" fmla="*/ 0 h 1434465"/>
              <a:gd name="connsiteX2" fmla="*/ 3816407 w 3816407"/>
              <a:gd name="connsiteY2" fmla="*/ 717233 h 1434465"/>
              <a:gd name="connsiteX3" fmla="*/ 3099175 w 3816407"/>
              <a:gd name="connsiteY3" fmla="*/ 1434465 h 1434465"/>
              <a:gd name="connsiteX4" fmla="*/ 348672 w 3816407"/>
              <a:gd name="connsiteY4" fmla="*/ 1434465 h 1434465"/>
              <a:gd name="connsiteX5" fmla="*/ 24981 w 3816407"/>
              <a:gd name="connsiteY5" fmla="*/ 1288635 h 1434465"/>
              <a:gd name="connsiteX6" fmla="*/ 220611 w 3816407"/>
              <a:gd name="connsiteY6" fmla="*/ 1026000 h 1434465"/>
              <a:gd name="connsiteX7" fmla="*/ 2603524 w 3816407"/>
              <a:gd name="connsiteY7" fmla="*/ 1057947 h 1434465"/>
              <a:gd name="connsiteX8" fmla="*/ 2982437 w 3816407"/>
              <a:gd name="connsiteY8" fmla="*/ 410145 h 1434465"/>
              <a:gd name="connsiteX9" fmla="*/ 269409 w 3816407"/>
              <a:gd name="connsiteY9" fmla="*/ 488973 h 1434465"/>
              <a:gd name="connsiteX10" fmla="*/ 348672 w 3816407"/>
              <a:gd name="connsiteY10" fmla="*/ 0 h 1434465"/>
              <a:gd name="connsiteX0" fmla="*/ 387411 w 3855146"/>
              <a:gd name="connsiteY0" fmla="*/ 0 h 1434465"/>
              <a:gd name="connsiteX1" fmla="*/ 3137914 w 3855146"/>
              <a:gd name="connsiteY1" fmla="*/ 0 h 1434465"/>
              <a:gd name="connsiteX2" fmla="*/ 3855146 w 3855146"/>
              <a:gd name="connsiteY2" fmla="*/ 717233 h 1434465"/>
              <a:gd name="connsiteX3" fmla="*/ 3137914 w 3855146"/>
              <a:gd name="connsiteY3" fmla="*/ 1434465 h 1434465"/>
              <a:gd name="connsiteX4" fmla="*/ 387411 w 3855146"/>
              <a:gd name="connsiteY4" fmla="*/ 1434465 h 1434465"/>
              <a:gd name="connsiteX5" fmla="*/ 259350 w 3855146"/>
              <a:gd name="connsiteY5" fmla="*/ 1026000 h 1434465"/>
              <a:gd name="connsiteX6" fmla="*/ 2642263 w 3855146"/>
              <a:gd name="connsiteY6" fmla="*/ 1057947 h 1434465"/>
              <a:gd name="connsiteX7" fmla="*/ 3021176 w 3855146"/>
              <a:gd name="connsiteY7" fmla="*/ 410145 h 1434465"/>
              <a:gd name="connsiteX8" fmla="*/ 308148 w 3855146"/>
              <a:gd name="connsiteY8" fmla="*/ 488973 h 1434465"/>
              <a:gd name="connsiteX9" fmla="*/ 387411 w 3855146"/>
              <a:gd name="connsiteY9" fmla="*/ 0 h 1434465"/>
              <a:gd name="connsiteX0" fmla="*/ 128061 w 3595796"/>
              <a:gd name="connsiteY0" fmla="*/ 0 h 1434465"/>
              <a:gd name="connsiteX1" fmla="*/ 2878564 w 3595796"/>
              <a:gd name="connsiteY1" fmla="*/ 0 h 1434465"/>
              <a:gd name="connsiteX2" fmla="*/ 3595796 w 3595796"/>
              <a:gd name="connsiteY2" fmla="*/ 717233 h 1434465"/>
              <a:gd name="connsiteX3" fmla="*/ 2878564 w 3595796"/>
              <a:gd name="connsiteY3" fmla="*/ 1434465 h 1434465"/>
              <a:gd name="connsiteX4" fmla="*/ 128061 w 3595796"/>
              <a:gd name="connsiteY4" fmla="*/ 1434465 h 1434465"/>
              <a:gd name="connsiteX5" fmla="*/ 0 w 3595796"/>
              <a:gd name="connsiteY5" fmla="*/ 1026000 h 1434465"/>
              <a:gd name="connsiteX6" fmla="*/ 2382913 w 3595796"/>
              <a:gd name="connsiteY6" fmla="*/ 1057947 h 1434465"/>
              <a:gd name="connsiteX7" fmla="*/ 2761826 w 3595796"/>
              <a:gd name="connsiteY7" fmla="*/ 410145 h 1434465"/>
              <a:gd name="connsiteX8" fmla="*/ 48798 w 3595796"/>
              <a:gd name="connsiteY8" fmla="*/ 488973 h 1434465"/>
              <a:gd name="connsiteX9" fmla="*/ 128061 w 3595796"/>
              <a:gd name="connsiteY9" fmla="*/ 0 h 1434465"/>
              <a:gd name="connsiteX0" fmla="*/ 173656 w 3641391"/>
              <a:gd name="connsiteY0" fmla="*/ 0 h 1450230"/>
              <a:gd name="connsiteX1" fmla="*/ 2924159 w 3641391"/>
              <a:gd name="connsiteY1" fmla="*/ 0 h 1450230"/>
              <a:gd name="connsiteX2" fmla="*/ 3641391 w 3641391"/>
              <a:gd name="connsiteY2" fmla="*/ 717233 h 1450230"/>
              <a:gd name="connsiteX3" fmla="*/ 2924159 w 3641391"/>
              <a:gd name="connsiteY3" fmla="*/ 1434465 h 1450230"/>
              <a:gd name="connsiteX4" fmla="*/ 0 w 3641391"/>
              <a:gd name="connsiteY4" fmla="*/ 1450230 h 1450230"/>
              <a:gd name="connsiteX5" fmla="*/ 45595 w 3641391"/>
              <a:gd name="connsiteY5" fmla="*/ 1026000 h 1450230"/>
              <a:gd name="connsiteX6" fmla="*/ 2428508 w 3641391"/>
              <a:gd name="connsiteY6" fmla="*/ 1057947 h 1450230"/>
              <a:gd name="connsiteX7" fmla="*/ 2807421 w 3641391"/>
              <a:gd name="connsiteY7" fmla="*/ 410145 h 1450230"/>
              <a:gd name="connsiteX8" fmla="*/ 94393 w 3641391"/>
              <a:gd name="connsiteY8" fmla="*/ 488973 h 1450230"/>
              <a:gd name="connsiteX9" fmla="*/ 173656 w 3641391"/>
              <a:gd name="connsiteY9" fmla="*/ 0 h 1450230"/>
              <a:gd name="connsiteX0" fmla="*/ 173656 w 3641391"/>
              <a:gd name="connsiteY0" fmla="*/ 0 h 1450230"/>
              <a:gd name="connsiteX1" fmla="*/ 2924159 w 3641391"/>
              <a:gd name="connsiteY1" fmla="*/ 0 h 1450230"/>
              <a:gd name="connsiteX2" fmla="*/ 3641391 w 3641391"/>
              <a:gd name="connsiteY2" fmla="*/ 717233 h 1450230"/>
              <a:gd name="connsiteX3" fmla="*/ 2924159 w 3641391"/>
              <a:gd name="connsiteY3" fmla="*/ 1434465 h 1450230"/>
              <a:gd name="connsiteX4" fmla="*/ 0 w 3641391"/>
              <a:gd name="connsiteY4" fmla="*/ 1450230 h 1450230"/>
              <a:gd name="connsiteX5" fmla="*/ 45595 w 3641391"/>
              <a:gd name="connsiteY5" fmla="*/ 1026000 h 1450230"/>
              <a:gd name="connsiteX6" fmla="*/ 2428508 w 3641391"/>
              <a:gd name="connsiteY6" fmla="*/ 1057947 h 1450230"/>
              <a:gd name="connsiteX7" fmla="*/ 2807421 w 3641391"/>
              <a:gd name="connsiteY7" fmla="*/ 410145 h 1450230"/>
              <a:gd name="connsiteX8" fmla="*/ 94393 w 3641391"/>
              <a:gd name="connsiteY8" fmla="*/ 394348 h 1450230"/>
              <a:gd name="connsiteX9" fmla="*/ 173656 w 3641391"/>
              <a:gd name="connsiteY9" fmla="*/ 0 h 1450230"/>
              <a:gd name="connsiteX0" fmla="*/ 173656 w 3641391"/>
              <a:gd name="connsiteY0" fmla="*/ 0 h 1450230"/>
              <a:gd name="connsiteX1" fmla="*/ 2924159 w 3641391"/>
              <a:gd name="connsiteY1" fmla="*/ 0 h 1450230"/>
              <a:gd name="connsiteX2" fmla="*/ 3641391 w 3641391"/>
              <a:gd name="connsiteY2" fmla="*/ 717233 h 1450230"/>
              <a:gd name="connsiteX3" fmla="*/ 2924159 w 3641391"/>
              <a:gd name="connsiteY3" fmla="*/ 1434465 h 1450230"/>
              <a:gd name="connsiteX4" fmla="*/ 0 w 3641391"/>
              <a:gd name="connsiteY4" fmla="*/ 1450230 h 1450230"/>
              <a:gd name="connsiteX5" fmla="*/ 45595 w 3641391"/>
              <a:gd name="connsiteY5" fmla="*/ 1026000 h 1450230"/>
              <a:gd name="connsiteX6" fmla="*/ 2696920 w 3641391"/>
              <a:gd name="connsiteY6" fmla="*/ 1073718 h 1450230"/>
              <a:gd name="connsiteX7" fmla="*/ 2807421 w 3641391"/>
              <a:gd name="connsiteY7" fmla="*/ 410145 h 1450230"/>
              <a:gd name="connsiteX8" fmla="*/ 94393 w 3641391"/>
              <a:gd name="connsiteY8" fmla="*/ 394348 h 1450230"/>
              <a:gd name="connsiteX9" fmla="*/ 173656 w 3641391"/>
              <a:gd name="connsiteY9" fmla="*/ 0 h 1450230"/>
              <a:gd name="connsiteX0" fmla="*/ 173656 w 3641391"/>
              <a:gd name="connsiteY0" fmla="*/ 0 h 1450230"/>
              <a:gd name="connsiteX1" fmla="*/ 2924159 w 3641391"/>
              <a:gd name="connsiteY1" fmla="*/ 0 h 1450230"/>
              <a:gd name="connsiteX2" fmla="*/ 3641391 w 3641391"/>
              <a:gd name="connsiteY2" fmla="*/ 717233 h 1450230"/>
              <a:gd name="connsiteX3" fmla="*/ 2924159 w 3641391"/>
              <a:gd name="connsiteY3" fmla="*/ 1434465 h 1450230"/>
              <a:gd name="connsiteX4" fmla="*/ 0 w 3641391"/>
              <a:gd name="connsiteY4" fmla="*/ 1450230 h 1450230"/>
              <a:gd name="connsiteX5" fmla="*/ 45595 w 3641391"/>
              <a:gd name="connsiteY5" fmla="*/ 1026000 h 1450230"/>
              <a:gd name="connsiteX6" fmla="*/ 2696920 w 3641391"/>
              <a:gd name="connsiteY6" fmla="*/ 1073718 h 1450230"/>
              <a:gd name="connsiteX7" fmla="*/ 2807421 w 3641391"/>
              <a:gd name="connsiteY7" fmla="*/ 410145 h 1450230"/>
              <a:gd name="connsiteX8" fmla="*/ 94393 w 3641391"/>
              <a:gd name="connsiteY8" fmla="*/ 394348 h 1450230"/>
              <a:gd name="connsiteX9" fmla="*/ 173656 w 3641391"/>
              <a:gd name="connsiteY9" fmla="*/ 0 h 1450230"/>
              <a:gd name="connsiteX0" fmla="*/ 173656 w 3641391"/>
              <a:gd name="connsiteY0" fmla="*/ 0 h 1450230"/>
              <a:gd name="connsiteX1" fmla="*/ 2924159 w 3641391"/>
              <a:gd name="connsiteY1" fmla="*/ 0 h 1450230"/>
              <a:gd name="connsiteX2" fmla="*/ 3641391 w 3641391"/>
              <a:gd name="connsiteY2" fmla="*/ 717233 h 1450230"/>
              <a:gd name="connsiteX3" fmla="*/ 2924159 w 3641391"/>
              <a:gd name="connsiteY3" fmla="*/ 1434465 h 1450230"/>
              <a:gd name="connsiteX4" fmla="*/ 0 w 3641391"/>
              <a:gd name="connsiteY4" fmla="*/ 1450230 h 1450230"/>
              <a:gd name="connsiteX5" fmla="*/ 45595 w 3641391"/>
              <a:gd name="connsiteY5" fmla="*/ 1026000 h 1450230"/>
              <a:gd name="connsiteX6" fmla="*/ 2696920 w 3641391"/>
              <a:gd name="connsiteY6" fmla="*/ 1073718 h 1450230"/>
              <a:gd name="connsiteX7" fmla="*/ 3085964 w 3641391"/>
              <a:gd name="connsiteY7" fmla="*/ 742212 h 1450230"/>
              <a:gd name="connsiteX8" fmla="*/ 2807421 w 3641391"/>
              <a:gd name="connsiteY8" fmla="*/ 410145 h 1450230"/>
              <a:gd name="connsiteX9" fmla="*/ 94393 w 3641391"/>
              <a:gd name="connsiteY9" fmla="*/ 394348 h 1450230"/>
              <a:gd name="connsiteX10" fmla="*/ 173656 w 3641391"/>
              <a:gd name="connsiteY10" fmla="*/ 0 h 1450230"/>
              <a:gd name="connsiteX0" fmla="*/ 173656 w 3641391"/>
              <a:gd name="connsiteY0" fmla="*/ 0 h 1450230"/>
              <a:gd name="connsiteX1" fmla="*/ 2924159 w 3641391"/>
              <a:gd name="connsiteY1" fmla="*/ 0 h 1450230"/>
              <a:gd name="connsiteX2" fmla="*/ 3641391 w 3641391"/>
              <a:gd name="connsiteY2" fmla="*/ 717233 h 1450230"/>
              <a:gd name="connsiteX3" fmla="*/ 2924159 w 3641391"/>
              <a:gd name="connsiteY3" fmla="*/ 1434465 h 1450230"/>
              <a:gd name="connsiteX4" fmla="*/ 0 w 3641391"/>
              <a:gd name="connsiteY4" fmla="*/ 1450230 h 1450230"/>
              <a:gd name="connsiteX5" fmla="*/ 45595 w 3641391"/>
              <a:gd name="connsiteY5" fmla="*/ 1026000 h 1450230"/>
              <a:gd name="connsiteX6" fmla="*/ 2696920 w 3641391"/>
              <a:gd name="connsiteY6" fmla="*/ 1073718 h 1450230"/>
              <a:gd name="connsiteX7" fmla="*/ 3085964 w 3641391"/>
              <a:gd name="connsiteY7" fmla="*/ 742212 h 1450230"/>
              <a:gd name="connsiteX8" fmla="*/ 2807421 w 3641391"/>
              <a:gd name="connsiteY8" fmla="*/ 410145 h 1450230"/>
              <a:gd name="connsiteX9" fmla="*/ 94393 w 3641391"/>
              <a:gd name="connsiteY9" fmla="*/ 394348 h 1450230"/>
              <a:gd name="connsiteX10" fmla="*/ 173656 w 3641391"/>
              <a:gd name="connsiteY10" fmla="*/ 0 h 1450230"/>
              <a:gd name="connsiteX0" fmla="*/ 173656 w 3641391"/>
              <a:gd name="connsiteY0" fmla="*/ 0 h 1450230"/>
              <a:gd name="connsiteX1" fmla="*/ 2924159 w 3641391"/>
              <a:gd name="connsiteY1" fmla="*/ 0 h 1450230"/>
              <a:gd name="connsiteX2" fmla="*/ 3641391 w 3641391"/>
              <a:gd name="connsiteY2" fmla="*/ 717233 h 1450230"/>
              <a:gd name="connsiteX3" fmla="*/ 2924159 w 3641391"/>
              <a:gd name="connsiteY3" fmla="*/ 1434465 h 1450230"/>
              <a:gd name="connsiteX4" fmla="*/ 0 w 3641391"/>
              <a:gd name="connsiteY4" fmla="*/ 1450230 h 1450230"/>
              <a:gd name="connsiteX5" fmla="*/ 45595 w 3641391"/>
              <a:gd name="connsiteY5" fmla="*/ 1026000 h 1450230"/>
              <a:gd name="connsiteX6" fmla="*/ 2696920 w 3641391"/>
              <a:gd name="connsiteY6" fmla="*/ 1073718 h 1450230"/>
              <a:gd name="connsiteX7" fmla="*/ 3085964 w 3641391"/>
              <a:gd name="connsiteY7" fmla="*/ 742212 h 1450230"/>
              <a:gd name="connsiteX8" fmla="*/ 2807421 w 3641391"/>
              <a:gd name="connsiteY8" fmla="*/ 410145 h 1450230"/>
              <a:gd name="connsiteX9" fmla="*/ 94393 w 3641391"/>
              <a:gd name="connsiteY9" fmla="*/ 394348 h 1450230"/>
              <a:gd name="connsiteX10" fmla="*/ 173656 w 3641391"/>
              <a:gd name="connsiteY10" fmla="*/ 0 h 1450230"/>
              <a:gd name="connsiteX0" fmla="*/ 173656 w 3641391"/>
              <a:gd name="connsiteY0" fmla="*/ 0 h 1450230"/>
              <a:gd name="connsiteX1" fmla="*/ 2924159 w 3641391"/>
              <a:gd name="connsiteY1" fmla="*/ 0 h 1450230"/>
              <a:gd name="connsiteX2" fmla="*/ 3641391 w 3641391"/>
              <a:gd name="connsiteY2" fmla="*/ 717233 h 1450230"/>
              <a:gd name="connsiteX3" fmla="*/ 2924159 w 3641391"/>
              <a:gd name="connsiteY3" fmla="*/ 1434465 h 1450230"/>
              <a:gd name="connsiteX4" fmla="*/ 0 w 3641391"/>
              <a:gd name="connsiteY4" fmla="*/ 1450230 h 1450230"/>
              <a:gd name="connsiteX5" fmla="*/ 45595 w 3641391"/>
              <a:gd name="connsiteY5" fmla="*/ 1026000 h 1450230"/>
              <a:gd name="connsiteX6" fmla="*/ 2696920 w 3641391"/>
              <a:gd name="connsiteY6" fmla="*/ 1073718 h 1450230"/>
              <a:gd name="connsiteX7" fmla="*/ 3085964 w 3641391"/>
              <a:gd name="connsiteY7" fmla="*/ 742212 h 1450230"/>
              <a:gd name="connsiteX8" fmla="*/ 2807421 w 3641391"/>
              <a:gd name="connsiteY8" fmla="*/ 410145 h 1450230"/>
              <a:gd name="connsiteX9" fmla="*/ 94393 w 3641391"/>
              <a:gd name="connsiteY9" fmla="*/ 394348 h 1450230"/>
              <a:gd name="connsiteX10" fmla="*/ 173656 w 3641391"/>
              <a:gd name="connsiteY10" fmla="*/ 0 h 1450230"/>
              <a:gd name="connsiteX0" fmla="*/ 222319 w 3740688"/>
              <a:gd name="connsiteY0" fmla="*/ 15771 h 1450230"/>
              <a:gd name="connsiteX1" fmla="*/ 3023456 w 3740688"/>
              <a:gd name="connsiteY1" fmla="*/ 0 h 1450230"/>
              <a:gd name="connsiteX2" fmla="*/ 3740688 w 3740688"/>
              <a:gd name="connsiteY2" fmla="*/ 717233 h 1450230"/>
              <a:gd name="connsiteX3" fmla="*/ 3023456 w 3740688"/>
              <a:gd name="connsiteY3" fmla="*/ 1434465 h 1450230"/>
              <a:gd name="connsiteX4" fmla="*/ 99297 w 3740688"/>
              <a:gd name="connsiteY4" fmla="*/ 1450230 h 1450230"/>
              <a:gd name="connsiteX5" fmla="*/ 144892 w 3740688"/>
              <a:gd name="connsiteY5" fmla="*/ 1026000 h 1450230"/>
              <a:gd name="connsiteX6" fmla="*/ 2796217 w 3740688"/>
              <a:gd name="connsiteY6" fmla="*/ 1073718 h 1450230"/>
              <a:gd name="connsiteX7" fmla="*/ 3185261 w 3740688"/>
              <a:gd name="connsiteY7" fmla="*/ 742212 h 1450230"/>
              <a:gd name="connsiteX8" fmla="*/ 2906718 w 3740688"/>
              <a:gd name="connsiteY8" fmla="*/ 410145 h 1450230"/>
              <a:gd name="connsiteX9" fmla="*/ 193690 w 3740688"/>
              <a:gd name="connsiteY9" fmla="*/ 394348 h 1450230"/>
              <a:gd name="connsiteX10" fmla="*/ 222319 w 3740688"/>
              <a:gd name="connsiteY10" fmla="*/ 15771 h 1450230"/>
              <a:gd name="connsiteX0" fmla="*/ 123023 w 3641392"/>
              <a:gd name="connsiteY0" fmla="*/ 15771 h 1450230"/>
              <a:gd name="connsiteX1" fmla="*/ 2924160 w 3641392"/>
              <a:gd name="connsiteY1" fmla="*/ 0 h 1450230"/>
              <a:gd name="connsiteX2" fmla="*/ 3641392 w 3641392"/>
              <a:gd name="connsiteY2" fmla="*/ 717233 h 1450230"/>
              <a:gd name="connsiteX3" fmla="*/ 2924160 w 3641392"/>
              <a:gd name="connsiteY3" fmla="*/ 1434465 h 1450230"/>
              <a:gd name="connsiteX4" fmla="*/ 1 w 3641392"/>
              <a:gd name="connsiteY4" fmla="*/ 1450230 h 1450230"/>
              <a:gd name="connsiteX5" fmla="*/ 45596 w 3641392"/>
              <a:gd name="connsiteY5" fmla="*/ 1026000 h 1450230"/>
              <a:gd name="connsiteX6" fmla="*/ 2696921 w 3641392"/>
              <a:gd name="connsiteY6" fmla="*/ 1073718 h 1450230"/>
              <a:gd name="connsiteX7" fmla="*/ 3085965 w 3641392"/>
              <a:gd name="connsiteY7" fmla="*/ 742212 h 1450230"/>
              <a:gd name="connsiteX8" fmla="*/ 2807422 w 3641392"/>
              <a:gd name="connsiteY8" fmla="*/ 410145 h 1450230"/>
              <a:gd name="connsiteX9" fmla="*/ 94394 w 3641392"/>
              <a:gd name="connsiteY9" fmla="*/ 394348 h 1450230"/>
              <a:gd name="connsiteX10" fmla="*/ 123023 w 3641392"/>
              <a:gd name="connsiteY10" fmla="*/ 15771 h 1450230"/>
              <a:gd name="connsiteX0" fmla="*/ 123021 w 3641390"/>
              <a:gd name="connsiteY0" fmla="*/ 15771 h 1450230"/>
              <a:gd name="connsiteX1" fmla="*/ 2924158 w 3641390"/>
              <a:gd name="connsiteY1" fmla="*/ 0 h 1450230"/>
              <a:gd name="connsiteX2" fmla="*/ 3641390 w 3641390"/>
              <a:gd name="connsiteY2" fmla="*/ 717233 h 1450230"/>
              <a:gd name="connsiteX3" fmla="*/ 2924158 w 3641390"/>
              <a:gd name="connsiteY3" fmla="*/ 1434465 h 1450230"/>
              <a:gd name="connsiteX4" fmla="*/ -1 w 3641390"/>
              <a:gd name="connsiteY4" fmla="*/ 1450230 h 1450230"/>
              <a:gd name="connsiteX5" fmla="*/ 45594 w 3641390"/>
              <a:gd name="connsiteY5" fmla="*/ 1026000 h 1450230"/>
              <a:gd name="connsiteX6" fmla="*/ 2696919 w 3641390"/>
              <a:gd name="connsiteY6" fmla="*/ 1073718 h 1450230"/>
              <a:gd name="connsiteX7" fmla="*/ 3085963 w 3641390"/>
              <a:gd name="connsiteY7" fmla="*/ 742212 h 1450230"/>
              <a:gd name="connsiteX8" fmla="*/ 2807420 w 3641390"/>
              <a:gd name="connsiteY8" fmla="*/ 410145 h 1450230"/>
              <a:gd name="connsiteX9" fmla="*/ 94392 w 3641390"/>
              <a:gd name="connsiteY9" fmla="*/ 394348 h 1450230"/>
              <a:gd name="connsiteX10" fmla="*/ 123021 w 3641390"/>
              <a:gd name="connsiteY10" fmla="*/ 15771 h 1450230"/>
              <a:gd name="connsiteX0" fmla="*/ 123023 w 3641392"/>
              <a:gd name="connsiteY0" fmla="*/ 15771 h 1450230"/>
              <a:gd name="connsiteX1" fmla="*/ 2924160 w 3641392"/>
              <a:gd name="connsiteY1" fmla="*/ 0 h 1450230"/>
              <a:gd name="connsiteX2" fmla="*/ 3641392 w 3641392"/>
              <a:gd name="connsiteY2" fmla="*/ 717233 h 1450230"/>
              <a:gd name="connsiteX3" fmla="*/ 2924160 w 3641392"/>
              <a:gd name="connsiteY3" fmla="*/ 1434465 h 1450230"/>
              <a:gd name="connsiteX4" fmla="*/ 1 w 3641392"/>
              <a:gd name="connsiteY4" fmla="*/ 1450230 h 1450230"/>
              <a:gd name="connsiteX5" fmla="*/ 45597 w 3641392"/>
              <a:gd name="connsiteY5" fmla="*/ 1073315 h 1450230"/>
              <a:gd name="connsiteX6" fmla="*/ 2696921 w 3641392"/>
              <a:gd name="connsiteY6" fmla="*/ 1073718 h 1450230"/>
              <a:gd name="connsiteX7" fmla="*/ 3085965 w 3641392"/>
              <a:gd name="connsiteY7" fmla="*/ 742212 h 1450230"/>
              <a:gd name="connsiteX8" fmla="*/ 2807422 w 3641392"/>
              <a:gd name="connsiteY8" fmla="*/ 410145 h 1450230"/>
              <a:gd name="connsiteX9" fmla="*/ 94394 w 3641392"/>
              <a:gd name="connsiteY9" fmla="*/ 394348 h 1450230"/>
              <a:gd name="connsiteX10" fmla="*/ 123023 w 3641392"/>
              <a:gd name="connsiteY10" fmla="*/ 15771 h 1450230"/>
              <a:gd name="connsiteX0" fmla="*/ 77427 w 3595796"/>
              <a:gd name="connsiteY0" fmla="*/ 15771 h 1450230"/>
              <a:gd name="connsiteX1" fmla="*/ 2878564 w 3595796"/>
              <a:gd name="connsiteY1" fmla="*/ 0 h 1450230"/>
              <a:gd name="connsiteX2" fmla="*/ 3595796 w 3595796"/>
              <a:gd name="connsiteY2" fmla="*/ 717233 h 1450230"/>
              <a:gd name="connsiteX3" fmla="*/ 2878564 w 3595796"/>
              <a:gd name="connsiteY3" fmla="*/ 1434465 h 1450230"/>
              <a:gd name="connsiteX4" fmla="*/ 5068 w 3595796"/>
              <a:gd name="connsiteY4" fmla="*/ 1450230 h 1450230"/>
              <a:gd name="connsiteX5" fmla="*/ 1 w 3595796"/>
              <a:gd name="connsiteY5" fmla="*/ 1073315 h 1450230"/>
              <a:gd name="connsiteX6" fmla="*/ 2651325 w 3595796"/>
              <a:gd name="connsiteY6" fmla="*/ 1073718 h 1450230"/>
              <a:gd name="connsiteX7" fmla="*/ 3040369 w 3595796"/>
              <a:gd name="connsiteY7" fmla="*/ 742212 h 1450230"/>
              <a:gd name="connsiteX8" fmla="*/ 2761826 w 3595796"/>
              <a:gd name="connsiteY8" fmla="*/ 410145 h 1450230"/>
              <a:gd name="connsiteX9" fmla="*/ 48798 w 3595796"/>
              <a:gd name="connsiteY9" fmla="*/ 394348 h 1450230"/>
              <a:gd name="connsiteX10" fmla="*/ 77427 w 3595796"/>
              <a:gd name="connsiteY10" fmla="*/ 15771 h 1450230"/>
              <a:gd name="connsiteX0" fmla="*/ 173700 w 3757857"/>
              <a:gd name="connsiteY0" fmla="*/ 15774 h 1450230"/>
              <a:gd name="connsiteX1" fmla="*/ 3040625 w 3757857"/>
              <a:gd name="connsiteY1" fmla="*/ 0 h 1450230"/>
              <a:gd name="connsiteX2" fmla="*/ 3757857 w 3757857"/>
              <a:gd name="connsiteY2" fmla="*/ 717233 h 1450230"/>
              <a:gd name="connsiteX3" fmla="*/ 3040625 w 3757857"/>
              <a:gd name="connsiteY3" fmla="*/ 1434465 h 1450230"/>
              <a:gd name="connsiteX4" fmla="*/ 167129 w 3757857"/>
              <a:gd name="connsiteY4" fmla="*/ 1450230 h 1450230"/>
              <a:gd name="connsiteX5" fmla="*/ 162062 w 3757857"/>
              <a:gd name="connsiteY5" fmla="*/ 1073315 h 1450230"/>
              <a:gd name="connsiteX6" fmla="*/ 2813386 w 3757857"/>
              <a:gd name="connsiteY6" fmla="*/ 1073718 h 1450230"/>
              <a:gd name="connsiteX7" fmla="*/ 3202430 w 3757857"/>
              <a:gd name="connsiteY7" fmla="*/ 742212 h 1450230"/>
              <a:gd name="connsiteX8" fmla="*/ 2923887 w 3757857"/>
              <a:gd name="connsiteY8" fmla="*/ 410145 h 1450230"/>
              <a:gd name="connsiteX9" fmla="*/ 210859 w 3757857"/>
              <a:gd name="connsiteY9" fmla="*/ 394348 h 1450230"/>
              <a:gd name="connsiteX10" fmla="*/ 173700 w 3757857"/>
              <a:gd name="connsiteY10" fmla="*/ 15774 h 1450230"/>
              <a:gd name="connsiteX0" fmla="*/ 271623 w 3855780"/>
              <a:gd name="connsiteY0" fmla="*/ 15774 h 1450230"/>
              <a:gd name="connsiteX1" fmla="*/ 3138548 w 3855780"/>
              <a:gd name="connsiteY1" fmla="*/ 0 h 1450230"/>
              <a:gd name="connsiteX2" fmla="*/ 3855780 w 3855780"/>
              <a:gd name="connsiteY2" fmla="*/ 717233 h 1450230"/>
              <a:gd name="connsiteX3" fmla="*/ 3138548 w 3855780"/>
              <a:gd name="connsiteY3" fmla="*/ 1434465 h 1450230"/>
              <a:gd name="connsiteX4" fmla="*/ 265052 w 3855780"/>
              <a:gd name="connsiteY4" fmla="*/ 1450230 h 1450230"/>
              <a:gd name="connsiteX5" fmla="*/ 259985 w 3855780"/>
              <a:gd name="connsiteY5" fmla="*/ 1073315 h 1450230"/>
              <a:gd name="connsiteX6" fmla="*/ 2911309 w 3855780"/>
              <a:gd name="connsiteY6" fmla="*/ 1073718 h 1450230"/>
              <a:gd name="connsiteX7" fmla="*/ 3300353 w 3855780"/>
              <a:gd name="connsiteY7" fmla="*/ 742212 h 1450230"/>
              <a:gd name="connsiteX8" fmla="*/ 3021810 w 3855780"/>
              <a:gd name="connsiteY8" fmla="*/ 410145 h 1450230"/>
              <a:gd name="connsiteX9" fmla="*/ 308782 w 3855780"/>
              <a:gd name="connsiteY9" fmla="*/ 394348 h 1450230"/>
              <a:gd name="connsiteX10" fmla="*/ 122870 w 3855780"/>
              <a:gd name="connsiteY10" fmla="*/ 309626 h 1450230"/>
              <a:gd name="connsiteX11" fmla="*/ 271623 w 3855780"/>
              <a:gd name="connsiteY11" fmla="*/ 15774 h 1450230"/>
              <a:gd name="connsiteX0" fmla="*/ 237161 w 3821318"/>
              <a:gd name="connsiteY0" fmla="*/ 15774 h 1450230"/>
              <a:gd name="connsiteX1" fmla="*/ 3104086 w 3821318"/>
              <a:gd name="connsiteY1" fmla="*/ 0 h 1450230"/>
              <a:gd name="connsiteX2" fmla="*/ 3821318 w 3821318"/>
              <a:gd name="connsiteY2" fmla="*/ 717233 h 1450230"/>
              <a:gd name="connsiteX3" fmla="*/ 3104086 w 3821318"/>
              <a:gd name="connsiteY3" fmla="*/ 1434465 h 1450230"/>
              <a:gd name="connsiteX4" fmla="*/ 230590 w 3821318"/>
              <a:gd name="connsiteY4" fmla="*/ 1450230 h 1450230"/>
              <a:gd name="connsiteX5" fmla="*/ 225523 w 3821318"/>
              <a:gd name="connsiteY5" fmla="*/ 1073315 h 1450230"/>
              <a:gd name="connsiteX6" fmla="*/ 2876847 w 3821318"/>
              <a:gd name="connsiteY6" fmla="*/ 1073718 h 1450230"/>
              <a:gd name="connsiteX7" fmla="*/ 3265891 w 3821318"/>
              <a:gd name="connsiteY7" fmla="*/ 742212 h 1450230"/>
              <a:gd name="connsiteX8" fmla="*/ 2987348 w 3821318"/>
              <a:gd name="connsiteY8" fmla="*/ 410145 h 1450230"/>
              <a:gd name="connsiteX9" fmla="*/ 274320 w 3821318"/>
              <a:gd name="connsiteY9" fmla="*/ 394348 h 1450230"/>
              <a:gd name="connsiteX10" fmla="*/ 88408 w 3821318"/>
              <a:gd name="connsiteY10" fmla="*/ 309626 h 1450230"/>
              <a:gd name="connsiteX11" fmla="*/ 237161 w 3821318"/>
              <a:gd name="connsiteY11" fmla="*/ 15774 h 1450230"/>
              <a:gd name="connsiteX0" fmla="*/ 330940 w 3915097"/>
              <a:gd name="connsiteY0" fmla="*/ 15774 h 1450230"/>
              <a:gd name="connsiteX1" fmla="*/ 3197865 w 3915097"/>
              <a:gd name="connsiteY1" fmla="*/ 0 h 1450230"/>
              <a:gd name="connsiteX2" fmla="*/ 3915097 w 3915097"/>
              <a:gd name="connsiteY2" fmla="*/ 717233 h 1450230"/>
              <a:gd name="connsiteX3" fmla="*/ 3197865 w 3915097"/>
              <a:gd name="connsiteY3" fmla="*/ 1434465 h 1450230"/>
              <a:gd name="connsiteX4" fmla="*/ 324369 w 3915097"/>
              <a:gd name="connsiteY4" fmla="*/ 1450230 h 1450230"/>
              <a:gd name="connsiteX5" fmla="*/ 319302 w 3915097"/>
              <a:gd name="connsiteY5" fmla="*/ 1073315 h 1450230"/>
              <a:gd name="connsiteX6" fmla="*/ 2970626 w 3915097"/>
              <a:gd name="connsiteY6" fmla="*/ 1073718 h 1450230"/>
              <a:gd name="connsiteX7" fmla="*/ 3359670 w 3915097"/>
              <a:gd name="connsiteY7" fmla="*/ 742212 h 1450230"/>
              <a:gd name="connsiteX8" fmla="*/ 3081127 w 3915097"/>
              <a:gd name="connsiteY8" fmla="*/ 410145 h 1450230"/>
              <a:gd name="connsiteX9" fmla="*/ 368099 w 3915097"/>
              <a:gd name="connsiteY9" fmla="*/ 394348 h 1450230"/>
              <a:gd name="connsiteX10" fmla="*/ 330940 w 3915097"/>
              <a:gd name="connsiteY10" fmla="*/ 15774 h 1450230"/>
              <a:gd name="connsiteX0" fmla="*/ 11638 w 3595795"/>
              <a:gd name="connsiteY0" fmla="*/ 15774 h 1450230"/>
              <a:gd name="connsiteX1" fmla="*/ 2878563 w 3595795"/>
              <a:gd name="connsiteY1" fmla="*/ 0 h 1450230"/>
              <a:gd name="connsiteX2" fmla="*/ 3595795 w 3595795"/>
              <a:gd name="connsiteY2" fmla="*/ 717233 h 1450230"/>
              <a:gd name="connsiteX3" fmla="*/ 2878563 w 3595795"/>
              <a:gd name="connsiteY3" fmla="*/ 1434465 h 1450230"/>
              <a:gd name="connsiteX4" fmla="*/ 5067 w 3595795"/>
              <a:gd name="connsiteY4" fmla="*/ 1450230 h 1450230"/>
              <a:gd name="connsiteX5" fmla="*/ 0 w 3595795"/>
              <a:gd name="connsiteY5" fmla="*/ 1073315 h 1450230"/>
              <a:gd name="connsiteX6" fmla="*/ 2651324 w 3595795"/>
              <a:gd name="connsiteY6" fmla="*/ 1073718 h 1450230"/>
              <a:gd name="connsiteX7" fmla="*/ 3040368 w 3595795"/>
              <a:gd name="connsiteY7" fmla="*/ 742212 h 1450230"/>
              <a:gd name="connsiteX8" fmla="*/ 2761825 w 3595795"/>
              <a:gd name="connsiteY8" fmla="*/ 410145 h 1450230"/>
              <a:gd name="connsiteX9" fmla="*/ 48797 w 3595795"/>
              <a:gd name="connsiteY9" fmla="*/ 394348 h 1450230"/>
              <a:gd name="connsiteX10" fmla="*/ 11638 w 3595795"/>
              <a:gd name="connsiteY10" fmla="*/ 15774 h 1450230"/>
              <a:gd name="connsiteX0" fmla="*/ 50624 w 3634781"/>
              <a:gd name="connsiteY0" fmla="*/ 15774 h 1450230"/>
              <a:gd name="connsiteX1" fmla="*/ 2917549 w 3634781"/>
              <a:gd name="connsiteY1" fmla="*/ 0 h 1450230"/>
              <a:gd name="connsiteX2" fmla="*/ 3634781 w 3634781"/>
              <a:gd name="connsiteY2" fmla="*/ 717233 h 1450230"/>
              <a:gd name="connsiteX3" fmla="*/ 2917549 w 3634781"/>
              <a:gd name="connsiteY3" fmla="*/ 1434465 h 1450230"/>
              <a:gd name="connsiteX4" fmla="*/ 44053 w 3634781"/>
              <a:gd name="connsiteY4" fmla="*/ 1450230 h 1450230"/>
              <a:gd name="connsiteX5" fmla="*/ 38986 w 3634781"/>
              <a:gd name="connsiteY5" fmla="*/ 1073315 h 1450230"/>
              <a:gd name="connsiteX6" fmla="*/ 2690310 w 3634781"/>
              <a:gd name="connsiteY6" fmla="*/ 1073718 h 1450230"/>
              <a:gd name="connsiteX7" fmla="*/ 3079354 w 3634781"/>
              <a:gd name="connsiteY7" fmla="*/ 742212 h 1450230"/>
              <a:gd name="connsiteX8" fmla="*/ 2800811 w 3634781"/>
              <a:gd name="connsiteY8" fmla="*/ 410145 h 1450230"/>
              <a:gd name="connsiteX9" fmla="*/ 0 w 3634781"/>
              <a:gd name="connsiteY9" fmla="*/ 442743 h 1450230"/>
              <a:gd name="connsiteX10" fmla="*/ 50624 w 3634781"/>
              <a:gd name="connsiteY10" fmla="*/ 15774 h 1450230"/>
              <a:gd name="connsiteX0" fmla="*/ 50624 w 3634781"/>
              <a:gd name="connsiteY0" fmla="*/ 15774 h 1450230"/>
              <a:gd name="connsiteX1" fmla="*/ 2917549 w 3634781"/>
              <a:gd name="connsiteY1" fmla="*/ 0 h 1450230"/>
              <a:gd name="connsiteX2" fmla="*/ 3634781 w 3634781"/>
              <a:gd name="connsiteY2" fmla="*/ 717233 h 1450230"/>
              <a:gd name="connsiteX3" fmla="*/ 2917549 w 3634781"/>
              <a:gd name="connsiteY3" fmla="*/ 1434465 h 1450230"/>
              <a:gd name="connsiteX4" fmla="*/ 44053 w 3634781"/>
              <a:gd name="connsiteY4" fmla="*/ 1450230 h 1450230"/>
              <a:gd name="connsiteX5" fmla="*/ 38986 w 3634781"/>
              <a:gd name="connsiteY5" fmla="*/ 1073315 h 1450230"/>
              <a:gd name="connsiteX6" fmla="*/ 2690310 w 3634781"/>
              <a:gd name="connsiteY6" fmla="*/ 1073718 h 1450230"/>
              <a:gd name="connsiteX7" fmla="*/ 3079354 w 3634781"/>
              <a:gd name="connsiteY7" fmla="*/ 742212 h 1450230"/>
              <a:gd name="connsiteX8" fmla="*/ 2800811 w 3634781"/>
              <a:gd name="connsiteY8" fmla="*/ 410145 h 1450230"/>
              <a:gd name="connsiteX9" fmla="*/ 0 w 3634781"/>
              <a:gd name="connsiteY9" fmla="*/ 442743 h 1450230"/>
              <a:gd name="connsiteX10" fmla="*/ 50624 w 3634781"/>
              <a:gd name="connsiteY10" fmla="*/ 15774 h 1450230"/>
              <a:gd name="connsiteX0" fmla="*/ 11639 w 3595796"/>
              <a:gd name="connsiteY0" fmla="*/ 15774 h 1450230"/>
              <a:gd name="connsiteX1" fmla="*/ 2878564 w 3595796"/>
              <a:gd name="connsiteY1" fmla="*/ 0 h 1450230"/>
              <a:gd name="connsiteX2" fmla="*/ 3595796 w 3595796"/>
              <a:gd name="connsiteY2" fmla="*/ 717233 h 1450230"/>
              <a:gd name="connsiteX3" fmla="*/ 2878564 w 3595796"/>
              <a:gd name="connsiteY3" fmla="*/ 1434465 h 1450230"/>
              <a:gd name="connsiteX4" fmla="*/ 5068 w 3595796"/>
              <a:gd name="connsiteY4" fmla="*/ 1450230 h 1450230"/>
              <a:gd name="connsiteX5" fmla="*/ 1 w 3595796"/>
              <a:gd name="connsiteY5" fmla="*/ 1073315 h 1450230"/>
              <a:gd name="connsiteX6" fmla="*/ 2651325 w 3595796"/>
              <a:gd name="connsiteY6" fmla="*/ 1073718 h 1450230"/>
              <a:gd name="connsiteX7" fmla="*/ 3040369 w 3595796"/>
              <a:gd name="connsiteY7" fmla="*/ 742212 h 1450230"/>
              <a:gd name="connsiteX8" fmla="*/ 2761826 w 3595796"/>
              <a:gd name="connsiteY8" fmla="*/ 410145 h 1450230"/>
              <a:gd name="connsiteX9" fmla="*/ 4907 w 3595796"/>
              <a:gd name="connsiteY9" fmla="*/ 442743 h 1450230"/>
              <a:gd name="connsiteX10" fmla="*/ 11639 w 3595796"/>
              <a:gd name="connsiteY10" fmla="*/ 15774 h 1450230"/>
              <a:gd name="connsiteX0" fmla="*/ 11638 w 3595795"/>
              <a:gd name="connsiteY0" fmla="*/ 15774 h 1450230"/>
              <a:gd name="connsiteX1" fmla="*/ 2878563 w 3595795"/>
              <a:gd name="connsiteY1" fmla="*/ 0 h 1450230"/>
              <a:gd name="connsiteX2" fmla="*/ 3595795 w 3595795"/>
              <a:gd name="connsiteY2" fmla="*/ 717233 h 1450230"/>
              <a:gd name="connsiteX3" fmla="*/ 2878563 w 3595795"/>
              <a:gd name="connsiteY3" fmla="*/ 1434465 h 1450230"/>
              <a:gd name="connsiteX4" fmla="*/ 5067 w 3595795"/>
              <a:gd name="connsiteY4" fmla="*/ 1450230 h 1450230"/>
              <a:gd name="connsiteX5" fmla="*/ 0 w 3595795"/>
              <a:gd name="connsiteY5" fmla="*/ 1073315 h 1450230"/>
              <a:gd name="connsiteX6" fmla="*/ 2736450 w 3595795"/>
              <a:gd name="connsiteY6" fmla="*/ 1073718 h 1450230"/>
              <a:gd name="connsiteX7" fmla="*/ 3040368 w 3595795"/>
              <a:gd name="connsiteY7" fmla="*/ 742212 h 1450230"/>
              <a:gd name="connsiteX8" fmla="*/ 2761825 w 3595795"/>
              <a:gd name="connsiteY8" fmla="*/ 410145 h 1450230"/>
              <a:gd name="connsiteX9" fmla="*/ 4906 w 3595795"/>
              <a:gd name="connsiteY9" fmla="*/ 442743 h 1450230"/>
              <a:gd name="connsiteX10" fmla="*/ 11638 w 3595795"/>
              <a:gd name="connsiteY10" fmla="*/ 15774 h 1450230"/>
              <a:gd name="connsiteX0" fmla="*/ 11638 w 3595795"/>
              <a:gd name="connsiteY0" fmla="*/ 15774 h 1450230"/>
              <a:gd name="connsiteX1" fmla="*/ 2878563 w 3595795"/>
              <a:gd name="connsiteY1" fmla="*/ 0 h 1450230"/>
              <a:gd name="connsiteX2" fmla="*/ 3595795 w 3595795"/>
              <a:gd name="connsiteY2" fmla="*/ 717233 h 1450230"/>
              <a:gd name="connsiteX3" fmla="*/ 2878563 w 3595795"/>
              <a:gd name="connsiteY3" fmla="*/ 1434465 h 1450230"/>
              <a:gd name="connsiteX4" fmla="*/ 5067 w 3595795"/>
              <a:gd name="connsiteY4" fmla="*/ 1450230 h 1450230"/>
              <a:gd name="connsiteX5" fmla="*/ 0 w 3595795"/>
              <a:gd name="connsiteY5" fmla="*/ 1073315 h 1450230"/>
              <a:gd name="connsiteX6" fmla="*/ 2736450 w 3595795"/>
              <a:gd name="connsiteY6" fmla="*/ 1073718 h 1450230"/>
              <a:gd name="connsiteX7" fmla="*/ 3040368 w 3595795"/>
              <a:gd name="connsiteY7" fmla="*/ 742212 h 1450230"/>
              <a:gd name="connsiteX8" fmla="*/ 2761825 w 3595795"/>
              <a:gd name="connsiteY8" fmla="*/ 410145 h 1450230"/>
              <a:gd name="connsiteX9" fmla="*/ 4907 w 3595795"/>
              <a:gd name="connsiteY9" fmla="*/ 325841 h 1450230"/>
              <a:gd name="connsiteX10" fmla="*/ 11638 w 3595795"/>
              <a:gd name="connsiteY10" fmla="*/ 15774 h 1450230"/>
              <a:gd name="connsiteX0" fmla="*/ 209209 w 3793366"/>
              <a:gd name="connsiteY0" fmla="*/ 15774 h 1450230"/>
              <a:gd name="connsiteX1" fmla="*/ 3076134 w 3793366"/>
              <a:gd name="connsiteY1" fmla="*/ 0 h 1450230"/>
              <a:gd name="connsiteX2" fmla="*/ 3793366 w 3793366"/>
              <a:gd name="connsiteY2" fmla="*/ 717233 h 1450230"/>
              <a:gd name="connsiteX3" fmla="*/ 3076134 w 3793366"/>
              <a:gd name="connsiteY3" fmla="*/ 1434465 h 1450230"/>
              <a:gd name="connsiteX4" fmla="*/ 202638 w 3793366"/>
              <a:gd name="connsiteY4" fmla="*/ 1450230 h 1450230"/>
              <a:gd name="connsiteX5" fmla="*/ 197571 w 3793366"/>
              <a:gd name="connsiteY5" fmla="*/ 1073315 h 1450230"/>
              <a:gd name="connsiteX6" fmla="*/ 2934021 w 3793366"/>
              <a:gd name="connsiteY6" fmla="*/ 1073718 h 1450230"/>
              <a:gd name="connsiteX7" fmla="*/ 3237939 w 3793366"/>
              <a:gd name="connsiteY7" fmla="*/ 742212 h 1450230"/>
              <a:gd name="connsiteX8" fmla="*/ 2959397 w 3793366"/>
              <a:gd name="connsiteY8" fmla="*/ 293243 h 1450230"/>
              <a:gd name="connsiteX9" fmla="*/ 202478 w 3793366"/>
              <a:gd name="connsiteY9" fmla="*/ 325841 h 1450230"/>
              <a:gd name="connsiteX10" fmla="*/ 209209 w 3793366"/>
              <a:gd name="connsiteY10" fmla="*/ 15774 h 1450230"/>
              <a:gd name="connsiteX0" fmla="*/ 11638 w 3595795"/>
              <a:gd name="connsiteY0" fmla="*/ 15774 h 1450230"/>
              <a:gd name="connsiteX1" fmla="*/ 2878563 w 3595795"/>
              <a:gd name="connsiteY1" fmla="*/ 0 h 1450230"/>
              <a:gd name="connsiteX2" fmla="*/ 3595795 w 3595795"/>
              <a:gd name="connsiteY2" fmla="*/ 717233 h 1450230"/>
              <a:gd name="connsiteX3" fmla="*/ 2878563 w 3595795"/>
              <a:gd name="connsiteY3" fmla="*/ 1434465 h 1450230"/>
              <a:gd name="connsiteX4" fmla="*/ 5067 w 3595795"/>
              <a:gd name="connsiteY4" fmla="*/ 1450230 h 1450230"/>
              <a:gd name="connsiteX5" fmla="*/ 0 w 3595795"/>
              <a:gd name="connsiteY5" fmla="*/ 1073315 h 1450230"/>
              <a:gd name="connsiteX6" fmla="*/ 2736450 w 3595795"/>
              <a:gd name="connsiteY6" fmla="*/ 1073718 h 1450230"/>
              <a:gd name="connsiteX7" fmla="*/ 3040368 w 3595795"/>
              <a:gd name="connsiteY7" fmla="*/ 742212 h 1450230"/>
              <a:gd name="connsiteX8" fmla="*/ 2761826 w 3595795"/>
              <a:gd name="connsiteY8" fmla="*/ 293243 h 1450230"/>
              <a:gd name="connsiteX9" fmla="*/ 4907 w 3595795"/>
              <a:gd name="connsiteY9" fmla="*/ 325841 h 1450230"/>
              <a:gd name="connsiteX10" fmla="*/ 11638 w 3595795"/>
              <a:gd name="connsiteY10" fmla="*/ 15774 h 1450230"/>
              <a:gd name="connsiteX0" fmla="*/ 11638 w 3595795"/>
              <a:gd name="connsiteY0" fmla="*/ 15774 h 1450230"/>
              <a:gd name="connsiteX1" fmla="*/ 2878563 w 3595795"/>
              <a:gd name="connsiteY1" fmla="*/ 0 h 1450230"/>
              <a:gd name="connsiteX2" fmla="*/ 3595795 w 3595795"/>
              <a:gd name="connsiteY2" fmla="*/ 717233 h 1450230"/>
              <a:gd name="connsiteX3" fmla="*/ 2878563 w 3595795"/>
              <a:gd name="connsiteY3" fmla="*/ 1434465 h 1450230"/>
              <a:gd name="connsiteX4" fmla="*/ 5067 w 3595795"/>
              <a:gd name="connsiteY4" fmla="*/ 1450230 h 1450230"/>
              <a:gd name="connsiteX5" fmla="*/ -1 w 3595795"/>
              <a:gd name="connsiteY5" fmla="*/ 1236982 h 1450230"/>
              <a:gd name="connsiteX6" fmla="*/ 2736450 w 3595795"/>
              <a:gd name="connsiteY6" fmla="*/ 1073718 h 1450230"/>
              <a:gd name="connsiteX7" fmla="*/ 3040368 w 3595795"/>
              <a:gd name="connsiteY7" fmla="*/ 742212 h 1450230"/>
              <a:gd name="connsiteX8" fmla="*/ 2761826 w 3595795"/>
              <a:gd name="connsiteY8" fmla="*/ 293243 h 1450230"/>
              <a:gd name="connsiteX9" fmla="*/ 4907 w 3595795"/>
              <a:gd name="connsiteY9" fmla="*/ 325841 h 1450230"/>
              <a:gd name="connsiteX10" fmla="*/ 11638 w 3595795"/>
              <a:gd name="connsiteY10" fmla="*/ 15774 h 1450230"/>
              <a:gd name="connsiteX0" fmla="*/ 11638 w 3595795"/>
              <a:gd name="connsiteY0" fmla="*/ 15774 h 1450230"/>
              <a:gd name="connsiteX1" fmla="*/ 2878563 w 3595795"/>
              <a:gd name="connsiteY1" fmla="*/ 0 h 1450230"/>
              <a:gd name="connsiteX2" fmla="*/ 3595795 w 3595795"/>
              <a:gd name="connsiteY2" fmla="*/ 717233 h 1450230"/>
              <a:gd name="connsiteX3" fmla="*/ 2878563 w 3595795"/>
              <a:gd name="connsiteY3" fmla="*/ 1434465 h 1450230"/>
              <a:gd name="connsiteX4" fmla="*/ 5067 w 3595795"/>
              <a:gd name="connsiteY4" fmla="*/ 1450230 h 1450230"/>
              <a:gd name="connsiteX5" fmla="*/ -1 w 3595795"/>
              <a:gd name="connsiteY5" fmla="*/ 1236982 h 1450230"/>
              <a:gd name="connsiteX6" fmla="*/ 2736455 w 3595795"/>
              <a:gd name="connsiteY6" fmla="*/ 1237384 h 1450230"/>
              <a:gd name="connsiteX7" fmla="*/ 3040368 w 3595795"/>
              <a:gd name="connsiteY7" fmla="*/ 742212 h 1450230"/>
              <a:gd name="connsiteX8" fmla="*/ 2761826 w 3595795"/>
              <a:gd name="connsiteY8" fmla="*/ 293243 h 1450230"/>
              <a:gd name="connsiteX9" fmla="*/ 4907 w 3595795"/>
              <a:gd name="connsiteY9" fmla="*/ 325841 h 1450230"/>
              <a:gd name="connsiteX10" fmla="*/ 11638 w 3595795"/>
              <a:gd name="connsiteY10" fmla="*/ 15774 h 1450230"/>
              <a:gd name="connsiteX0" fmla="*/ 209209 w 3793366"/>
              <a:gd name="connsiteY0" fmla="*/ 15774 h 1450230"/>
              <a:gd name="connsiteX1" fmla="*/ 3076134 w 3793366"/>
              <a:gd name="connsiteY1" fmla="*/ 0 h 1450230"/>
              <a:gd name="connsiteX2" fmla="*/ 3793366 w 3793366"/>
              <a:gd name="connsiteY2" fmla="*/ 717233 h 1450230"/>
              <a:gd name="connsiteX3" fmla="*/ 3076134 w 3793366"/>
              <a:gd name="connsiteY3" fmla="*/ 1434465 h 1450230"/>
              <a:gd name="connsiteX4" fmla="*/ 202638 w 3793366"/>
              <a:gd name="connsiteY4" fmla="*/ 1450230 h 1450230"/>
              <a:gd name="connsiteX5" fmla="*/ 197570 w 3793366"/>
              <a:gd name="connsiteY5" fmla="*/ 1236982 h 1450230"/>
              <a:gd name="connsiteX6" fmla="*/ 2934026 w 3793366"/>
              <a:gd name="connsiteY6" fmla="*/ 1237384 h 1450230"/>
              <a:gd name="connsiteX7" fmla="*/ 3237939 w 3793366"/>
              <a:gd name="connsiteY7" fmla="*/ 742212 h 1450230"/>
              <a:gd name="connsiteX8" fmla="*/ 2959395 w 3793366"/>
              <a:gd name="connsiteY8" fmla="*/ 223105 h 1450230"/>
              <a:gd name="connsiteX9" fmla="*/ 202478 w 3793366"/>
              <a:gd name="connsiteY9" fmla="*/ 325841 h 1450230"/>
              <a:gd name="connsiteX10" fmla="*/ 209209 w 3793366"/>
              <a:gd name="connsiteY10" fmla="*/ 15774 h 1450230"/>
              <a:gd name="connsiteX0" fmla="*/ 11638 w 3595795"/>
              <a:gd name="connsiteY0" fmla="*/ 15774 h 1450230"/>
              <a:gd name="connsiteX1" fmla="*/ 2878563 w 3595795"/>
              <a:gd name="connsiteY1" fmla="*/ 0 h 1450230"/>
              <a:gd name="connsiteX2" fmla="*/ 3595795 w 3595795"/>
              <a:gd name="connsiteY2" fmla="*/ 717233 h 1450230"/>
              <a:gd name="connsiteX3" fmla="*/ 2878563 w 3595795"/>
              <a:gd name="connsiteY3" fmla="*/ 1434465 h 1450230"/>
              <a:gd name="connsiteX4" fmla="*/ 5067 w 3595795"/>
              <a:gd name="connsiteY4" fmla="*/ 1450230 h 1450230"/>
              <a:gd name="connsiteX5" fmla="*/ -1 w 3595795"/>
              <a:gd name="connsiteY5" fmla="*/ 1236982 h 1450230"/>
              <a:gd name="connsiteX6" fmla="*/ 2736455 w 3595795"/>
              <a:gd name="connsiteY6" fmla="*/ 1237384 h 1450230"/>
              <a:gd name="connsiteX7" fmla="*/ 3040368 w 3595795"/>
              <a:gd name="connsiteY7" fmla="*/ 742212 h 1450230"/>
              <a:gd name="connsiteX8" fmla="*/ 2761824 w 3595795"/>
              <a:gd name="connsiteY8" fmla="*/ 223105 h 1450230"/>
              <a:gd name="connsiteX9" fmla="*/ 4907 w 3595795"/>
              <a:gd name="connsiteY9" fmla="*/ 325841 h 1450230"/>
              <a:gd name="connsiteX10" fmla="*/ 11638 w 3595795"/>
              <a:gd name="connsiteY10" fmla="*/ 15774 h 1450230"/>
              <a:gd name="connsiteX0" fmla="*/ 11638 w 3595795"/>
              <a:gd name="connsiteY0" fmla="*/ 15774 h 1450230"/>
              <a:gd name="connsiteX1" fmla="*/ 2878563 w 3595795"/>
              <a:gd name="connsiteY1" fmla="*/ 0 h 1450230"/>
              <a:gd name="connsiteX2" fmla="*/ 3595795 w 3595795"/>
              <a:gd name="connsiteY2" fmla="*/ 717233 h 1450230"/>
              <a:gd name="connsiteX3" fmla="*/ 2878563 w 3595795"/>
              <a:gd name="connsiteY3" fmla="*/ 1434465 h 1450230"/>
              <a:gd name="connsiteX4" fmla="*/ 5067 w 3595795"/>
              <a:gd name="connsiteY4" fmla="*/ 1450230 h 1450230"/>
              <a:gd name="connsiteX5" fmla="*/ -1 w 3595795"/>
              <a:gd name="connsiteY5" fmla="*/ 1236982 h 1450230"/>
              <a:gd name="connsiteX6" fmla="*/ 2736455 w 3595795"/>
              <a:gd name="connsiteY6" fmla="*/ 1237384 h 1450230"/>
              <a:gd name="connsiteX7" fmla="*/ 3040368 w 3595795"/>
              <a:gd name="connsiteY7" fmla="*/ 742212 h 1450230"/>
              <a:gd name="connsiteX8" fmla="*/ 2761824 w 3595795"/>
              <a:gd name="connsiteY8" fmla="*/ 223105 h 1450230"/>
              <a:gd name="connsiteX9" fmla="*/ 4907 w 3595795"/>
              <a:gd name="connsiteY9" fmla="*/ 325841 h 1450230"/>
              <a:gd name="connsiteX10" fmla="*/ 11638 w 3595795"/>
              <a:gd name="connsiteY10" fmla="*/ 15774 h 1450230"/>
              <a:gd name="connsiteX0" fmla="*/ 11638 w 3595795"/>
              <a:gd name="connsiteY0" fmla="*/ 15774 h 1450230"/>
              <a:gd name="connsiteX1" fmla="*/ 2878563 w 3595795"/>
              <a:gd name="connsiteY1" fmla="*/ 0 h 1450230"/>
              <a:gd name="connsiteX2" fmla="*/ 3595795 w 3595795"/>
              <a:gd name="connsiteY2" fmla="*/ 717233 h 1450230"/>
              <a:gd name="connsiteX3" fmla="*/ 2878563 w 3595795"/>
              <a:gd name="connsiteY3" fmla="*/ 1434465 h 1450230"/>
              <a:gd name="connsiteX4" fmla="*/ 5067 w 3595795"/>
              <a:gd name="connsiteY4" fmla="*/ 1450230 h 1450230"/>
              <a:gd name="connsiteX5" fmla="*/ -1 w 3595795"/>
              <a:gd name="connsiteY5" fmla="*/ 1236982 h 1450230"/>
              <a:gd name="connsiteX6" fmla="*/ 2736455 w 3595795"/>
              <a:gd name="connsiteY6" fmla="*/ 1237384 h 1450230"/>
              <a:gd name="connsiteX7" fmla="*/ 3040368 w 3595795"/>
              <a:gd name="connsiteY7" fmla="*/ 742212 h 1450230"/>
              <a:gd name="connsiteX8" fmla="*/ 2761824 w 3595795"/>
              <a:gd name="connsiteY8" fmla="*/ 223105 h 1450230"/>
              <a:gd name="connsiteX9" fmla="*/ 4906 w 3595795"/>
              <a:gd name="connsiteY9" fmla="*/ 208939 h 1450230"/>
              <a:gd name="connsiteX10" fmla="*/ 11638 w 3595795"/>
              <a:gd name="connsiteY10" fmla="*/ 15774 h 14502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95795" h="1450230">
                <a:moveTo>
                  <a:pt x="11638" y="15774"/>
                </a:moveTo>
                <a:lnTo>
                  <a:pt x="2878563" y="0"/>
                </a:lnTo>
                <a:lnTo>
                  <a:pt x="3595795" y="717233"/>
                </a:lnTo>
                <a:lnTo>
                  <a:pt x="2878563" y="1434465"/>
                </a:lnTo>
                <a:lnTo>
                  <a:pt x="5067" y="1450230"/>
                </a:lnTo>
                <a:lnTo>
                  <a:pt x="-1" y="1236982"/>
                </a:lnTo>
                <a:lnTo>
                  <a:pt x="2736455" y="1237384"/>
                </a:lnTo>
                <a:lnTo>
                  <a:pt x="3040368" y="742212"/>
                </a:lnTo>
                <a:lnTo>
                  <a:pt x="2761824" y="223105"/>
                </a:lnTo>
                <a:lnTo>
                  <a:pt x="4906" y="208939"/>
                </a:lnTo>
                <a:lnTo>
                  <a:pt x="11638" y="15774"/>
                </a:ln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65000"/>
                  <a:tint val="66000"/>
                  <a:satMod val="160000"/>
                </a:schemeClr>
              </a:gs>
              <a:gs pos="50000">
                <a:schemeClr val="bg1">
                  <a:lumMod val="65000"/>
                  <a:tint val="44500"/>
                  <a:satMod val="160000"/>
                </a:schemeClr>
              </a:gs>
              <a:gs pos="100000">
                <a:schemeClr val="bg1">
                  <a:lumMod val="65000"/>
                  <a:tint val="23500"/>
                  <a:satMod val="160000"/>
                </a:scheme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4067175" y="1412875"/>
            <a:ext cx="2808288" cy="208756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3276600" y="981075"/>
            <a:ext cx="3743325" cy="26638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5148263" y="2276475"/>
            <a:ext cx="23812" cy="1250950"/>
          </a:xfrm>
          <a:prstGeom prst="straightConnector1">
            <a:avLst/>
          </a:prstGeom>
          <a:ln w="38100">
            <a:solidFill>
              <a:srgbClr val="C00000"/>
            </a:solidFill>
            <a:headEnd type="none" w="lg" len="med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5" name="Rectangle 21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66" name="Rectangle 23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10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5367" name="Rectangle 24"/>
          <p:cNvSpPr>
            <a:spLocks noChangeArrowheads="1"/>
          </p:cNvSpPr>
          <p:nvPr/>
        </p:nvSpPr>
        <p:spPr bwMode="auto">
          <a:xfrm>
            <a:off x="152400" y="1809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10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           </a:t>
            </a:r>
            <a:endParaRPr lang="cs-CZ" sz="8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5368" name="Rectangle 25"/>
          <p:cNvSpPr>
            <a:spLocks noChangeArrowheads="1"/>
          </p:cNvSpPr>
          <p:nvPr/>
        </p:nvSpPr>
        <p:spPr bwMode="auto">
          <a:xfrm>
            <a:off x="152400" y="1809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  <a:p>
            <a:pPr eaLnBrk="0" hangingPunct="0"/>
            <a:endParaRPr lang="cs-CZ"/>
          </a:p>
        </p:txBody>
      </p:sp>
      <p:sp>
        <p:nvSpPr>
          <p:cNvPr id="15369" name="Rectangle 26"/>
          <p:cNvSpPr>
            <a:spLocks noChangeArrowheads="1"/>
          </p:cNvSpPr>
          <p:nvPr/>
        </p:nvSpPr>
        <p:spPr bwMode="auto">
          <a:xfrm>
            <a:off x="152400" y="1809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10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                                                                                                               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5370" name="Rectangle 27"/>
          <p:cNvSpPr>
            <a:spLocks noChangeArrowheads="1"/>
          </p:cNvSpPr>
          <p:nvPr/>
        </p:nvSpPr>
        <p:spPr bwMode="auto">
          <a:xfrm>
            <a:off x="15240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71" name="Rectangle 28"/>
          <p:cNvSpPr>
            <a:spLocks noChangeArrowheads="1"/>
          </p:cNvSpPr>
          <p:nvPr/>
        </p:nvSpPr>
        <p:spPr bwMode="auto">
          <a:xfrm>
            <a:off x="15240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10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 </a:t>
            </a:r>
            <a:endParaRPr lang="cs-CZ" sz="8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5372" name="Rectangle 29"/>
          <p:cNvSpPr>
            <a:spLocks noChangeArrowheads="1"/>
          </p:cNvSpPr>
          <p:nvPr/>
        </p:nvSpPr>
        <p:spPr bwMode="auto">
          <a:xfrm>
            <a:off x="15240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10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</a:t>
            </a:r>
            <a:endParaRPr lang="cs-CZ" sz="8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cxnSp>
        <p:nvCxnSpPr>
          <p:cNvPr id="48" name="Přímá spojnice 47"/>
          <p:cNvCxnSpPr/>
          <p:nvPr/>
        </p:nvCxnSpPr>
        <p:spPr>
          <a:xfrm>
            <a:off x="3635375" y="2492375"/>
            <a:ext cx="3024188" cy="20161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3635375" y="1844675"/>
            <a:ext cx="4032250" cy="273685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69" name="Přímá spojnice se šipkou 2068"/>
          <p:cNvCxnSpPr>
            <a:stCxn id="15" idx="2"/>
            <a:endCxn id="15" idx="3"/>
          </p:cNvCxnSpPr>
          <p:nvPr/>
        </p:nvCxnSpPr>
        <p:spPr>
          <a:xfrm>
            <a:off x="5197475" y="2276475"/>
            <a:ext cx="912813" cy="669925"/>
          </a:xfrm>
          <a:prstGeom prst="straightConnector1">
            <a:avLst/>
          </a:prstGeom>
          <a:ln w="38100">
            <a:solidFill>
              <a:srgbClr val="0070C0"/>
            </a:solidFill>
            <a:headEnd type="none" w="lg" len="med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/>
          <p:nvPr/>
        </p:nvCxnSpPr>
        <p:spPr>
          <a:xfrm flipH="1">
            <a:off x="4284663" y="2276475"/>
            <a:ext cx="912812" cy="669925"/>
          </a:xfrm>
          <a:prstGeom prst="straightConnector1">
            <a:avLst/>
          </a:prstGeom>
          <a:ln w="38100">
            <a:solidFill>
              <a:srgbClr val="0070C0"/>
            </a:solidFill>
            <a:headEnd type="none" w="lg" len="med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77" name="TextovéPole 76"/>
          <p:cNvSpPr txBox="1">
            <a:spLocks noChangeArrowheads="1"/>
          </p:cNvSpPr>
          <p:nvPr/>
        </p:nvSpPr>
        <p:spPr bwMode="auto">
          <a:xfrm>
            <a:off x="900113" y="692150"/>
            <a:ext cx="25923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2. Rozlož sílu na složky.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20"/>
          <p:cNvPicPr>
            <a:picLocks noChangeAspect="1" noChangeArrowheads="1"/>
          </p:cNvPicPr>
          <p:nvPr/>
        </p:nvPicPr>
        <p:blipFill>
          <a:blip r:embed="rId2">
            <a:grayscl/>
          </a:blip>
          <a:srcRect/>
          <a:stretch>
            <a:fillRect/>
          </a:stretch>
        </p:blipFill>
        <p:spPr bwMode="auto">
          <a:xfrm>
            <a:off x="2916238" y="1700213"/>
            <a:ext cx="3859212" cy="386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" name="Přímá spojnice se šipkou 2"/>
          <p:cNvCxnSpPr/>
          <p:nvPr/>
        </p:nvCxnSpPr>
        <p:spPr>
          <a:xfrm>
            <a:off x="5076825" y="3933825"/>
            <a:ext cx="0" cy="107950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headEnd type="none" w="lg" len="med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H="1" flipV="1">
            <a:off x="5076825" y="1989138"/>
            <a:ext cx="0" cy="1979612"/>
          </a:xfrm>
          <a:prstGeom prst="straightConnector1">
            <a:avLst/>
          </a:prstGeom>
          <a:ln w="38100">
            <a:solidFill>
              <a:srgbClr val="0070C0"/>
            </a:solidFill>
            <a:headEnd type="none" w="lg" len="med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5148263" y="3068638"/>
            <a:ext cx="0" cy="900112"/>
          </a:xfrm>
          <a:prstGeom prst="straightConnector1">
            <a:avLst/>
          </a:prstGeom>
          <a:ln w="38100">
            <a:solidFill>
              <a:srgbClr val="C00000"/>
            </a:solidFill>
            <a:headEnd type="none" w="lg" len="med"/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89" name="Rectangle 22"/>
          <p:cNvSpPr>
            <a:spLocks noChangeArrowheads="1"/>
          </p:cNvSpPr>
          <p:nvPr/>
        </p:nvSpPr>
        <p:spPr bwMode="auto">
          <a:xfrm>
            <a:off x="468313" y="908050"/>
            <a:ext cx="41751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3.Narýsuj výslednici sil.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2 0.00024 C -0.0257 -0.00046 -0.04288 0.00394 -0.05851 -0.00254 C -0.06302 -0.00439 -0.05886 -0.01435 -0.05972 -0.0199 C -0.06007 -0.02476 -0.06198 -0.02893 -0.06302 -0.03356 C -0.06424 -0.10879 -0.06615 -0.19837 -0.06302 -0.26898 C -0.06285 -0.27546 -0.05243 -0.27152 -0.04688 -0.27175 C -0.03507 -0.27199 -0.02344 -0.27175 -0.01146 -0.27175 L -0.00799 -0.27824 " pathEditMode="relative" rAng="0" ptsTypes="ffffffAA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5" y="-13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6" descr="MC900298907[1]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 rot="3239766">
            <a:off x="3427966" y="2121803"/>
            <a:ext cx="2177228" cy="3977628"/>
          </a:xfrm>
          <a:prstGeom prst="rect">
            <a:avLst/>
          </a:prstGeom>
          <a:noFill/>
          <a:extLst>
            <a:ext uri="{909E8E84-426E-40DD-AFC4-6F175D3DCCD1}"/>
          </a:extLst>
        </p:spPr>
      </p:pic>
      <p:cxnSp>
        <p:nvCxnSpPr>
          <p:cNvPr id="3" name="Přímá spojnice se šipkou 2"/>
          <p:cNvCxnSpPr/>
          <p:nvPr/>
        </p:nvCxnSpPr>
        <p:spPr>
          <a:xfrm flipV="1">
            <a:off x="4932363" y="1484313"/>
            <a:ext cx="792162" cy="2065337"/>
          </a:xfrm>
          <a:prstGeom prst="straightConnector1">
            <a:avLst/>
          </a:prstGeom>
          <a:ln w="28575">
            <a:solidFill>
              <a:srgbClr val="00B0F0"/>
            </a:solidFill>
            <a:headEnd type="none" w="lg" len="med"/>
            <a:tailEnd type="stealt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>
            <a:off x="4932363" y="3573463"/>
            <a:ext cx="0" cy="1368425"/>
          </a:xfrm>
          <a:prstGeom prst="straightConnector1">
            <a:avLst/>
          </a:prstGeom>
          <a:ln w="28575">
            <a:solidFill>
              <a:schemeClr val="tx2">
                <a:lumMod val="50000"/>
              </a:schemeClr>
            </a:solidFill>
            <a:headEnd type="none" w="lg" len="med"/>
            <a:tailEnd type="stealt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724525" y="981075"/>
            <a:ext cx="0" cy="37433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4500563" y="1125538"/>
            <a:ext cx="1871662" cy="496728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5003800" y="2924175"/>
            <a:ext cx="720725" cy="576263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5" name="Rectangle 22"/>
          <p:cNvSpPr>
            <a:spLocks noChangeArrowheads="1"/>
          </p:cNvSpPr>
          <p:nvPr/>
        </p:nvSpPr>
        <p:spPr bwMode="auto">
          <a:xfrm>
            <a:off x="468313" y="908050"/>
            <a:ext cx="41751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4.Narýsuj výslednici sil 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C:\Users\Monika\AppData\Local\Microsoft\Windows\Temporary Internet Files\Content.IE5\3ZJIN1Y9\MP900422431[1].jpg"/>
          <p:cNvPicPr>
            <a:picLocks noChangeAspect="1" noChangeArrowheads="1"/>
          </p:cNvPicPr>
          <p:nvPr/>
        </p:nvPicPr>
        <p:blipFill>
          <a:blip r:embed="rId2"/>
          <a:srcRect t="46100" r="19243" b="25020"/>
          <a:stretch>
            <a:fillRect/>
          </a:stretch>
        </p:blipFill>
        <p:spPr bwMode="auto">
          <a:xfrm rot="-461262">
            <a:off x="684213" y="1916113"/>
            <a:ext cx="7383462" cy="189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4284663" y="1916113"/>
            <a:ext cx="57150" cy="971550"/>
          </a:xfrm>
          <a:prstGeom prst="straightConnector1">
            <a:avLst/>
          </a:prstGeom>
          <a:ln w="38100">
            <a:solidFill>
              <a:srgbClr val="00B050"/>
            </a:solidFill>
            <a:headEnd type="none" w="lg" len="med"/>
            <a:tailEnd type="stealt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4356100" y="2781300"/>
            <a:ext cx="3600450" cy="103188"/>
          </a:xfrm>
          <a:prstGeom prst="straightConnector1">
            <a:avLst/>
          </a:prstGeom>
          <a:ln w="28575">
            <a:solidFill>
              <a:srgbClr val="00B0F0"/>
            </a:solidFill>
            <a:headEnd type="none" w="lg" len="med"/>
            <a:tailEnd type="stealt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484438" y="1773238"/>
            <a:ext cx="5903912" cy="14287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7956550" y="981075"/>
            <a:ext cx="0" cy="230346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4356100" y="1844675"/>
            <a:ext cx="3600450" cy="1008063"/>
          </a:xfrm>
          <a:prstGeom prst="straightConnector1">
            <a:avLst/>
          </a:prstGeom>
          <a:ln w="38100">
            <a:solidFill>
              <a:srgbClr val="C00000"/>
            </a:solidFill>
            <a:headEnd type="none" w="lg" len="med"/>
            <a:tailEnd type="stealt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439" name="Rectangle 22"/>
          <p:cNvSpPr>
            <a:spLocks noChangeArrowheads="1"/>
          </p:cNvSpPr>
          <p:nvPr/>
        </p:nvSpPr>
        <p:spPr bwMode="auto">
          <a:xfrm>
            <a:off x="468313" y="908050"/>
            <a:ext cx="41751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4.Narýsuj výslednici sil 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58"/>
          <p:cNvPicPr>
            <a:picLocks noChangeAspect="1" noChangeArrowheads="1"/>
          </p:cNvPicPr>
          <p:nvPr/>
        </p:nvPicPr>
        <p:blipFill>
          <a:blip r:embed="rId2">
            <a:grayscl/>
          </a:blip>
          <a:srcRect/>
          <a:stretch>
            <a:fillRect/>
          </a:stretch>
        </p:blipFill>
        <p:spPr bwMode="auto">
          <a:xfrm rot="-3236813">
            <a:off x="4661694" y="1894682"/>
            <a:ext cx="1895475" cy="2433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" name="Přímá spojnice se šipkou 2"/>
          <p:cNvCxnSpPr/>
          <p:nvPr/>
        </p:nvCxnSpPr>
        <p:spPr>
          <a:xfrm>
            <a:off x="4932363" y="3716338"/>
            <a:ext cx="71437" cy="1368425"/>
          </a:xfrm>
          <a:prstGeom prst="straightConnector1">
            <a:avLst/>
          </a:prstGeom>
          <a:ln w="28575" cap="sq">
            <a:solidFill>
              <a:srgbClr val="FF0000"/>
            </a:solidFill>
            <a:headEnd type="none" w="lg" len="med"/>
            <a:tailEnd type="stealt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H="1">
            <a:off x="3851275" y="692150"/>
            <a:ext cx="2449513" cy="532923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276600" y="1268413"/>
            <a:ext cx="3167063" cy="460851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916238" y="2060575"/>
            <a:ext cx="3168650" cy="46085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284663" y="1196975"/>
            <a:ext cx="2447925" cy="532765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4572000" y="3644900"/>
            <a:ext cx="395288" cy="863600"/>
          </a:xfrm>
          <a:prstGeom prst="straightConnector1">
            <a:avLst/>
          </a:prstGeom>
          <a:ln w="28575" cap="sq">
            <a:solidFill>
              <a:srgbClr val="002060"/>
            </a:solidFill>
            <a:headEnd type="none" w="lg" len="med"/>
            <a:tailEnd type="stealt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932363" y="3644900"/>
            <a:ext cx="431800" cy="647700"/>
          </a:xfrm>
          <a:prstGeom prst="straightConnector1">
            <a:avLst/>
          </a:prstGeom>
          <a:ln w="28575" cap="sq">
            <a:solidFill>
              <a:schemeClr val="accent3">
                <a:lumMod val="50000"/>
              </a:schemeClr>
            </a:solidFill>
            <a:headEnd type="none" w="lg" len="med"/>
            <a:tailEnd type="stealt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465" name="TextovéPole 44"/>
          <p:cNvSpPr txBox="1">
            <a:spLocks noChangeArrowheads="1"/>
          </p:cNvSpPr>
          <p:nvPr/>
        </p:nvSpPr>
        <p:spPr bwMode="auto">
          <a:xfrm>
            <a:off x="900113" y="692150"/>
            <a:ext cx="25923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6. Rozlož sílu na složky.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1"/>
          <p:cNvSpPr>
            <a:spLocks noChangeArrowheads="1"/>
          </p:cNvSpPr>
          <p:nvPr/>
        </p:nvSpPr>
        <p:spPr bwMode="auto">
          <a:xfrm>
            <a:off x="684213" y="1582738"/>
            <a:ext cx="755967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Zdroj obrázků – galerie Office</a:t>
            </a:r>
            <a:r>
              <a:rPr lang="cs-CZ"/>
              <a:t> </a:t>
            </a:r>
            <a:r>
              <a:rPr lang="cs-CZ">
                <a:latin typeface="Calibri" pitchFamily="34" charset="0"/>
              </a:rPr>
              <a:t>Microsoft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Vytvořeno jako DUM do předmětu fyzika na Základní škole a Mateřské škole  </a:t>
            </a:r>
            <a:r>
              <a:rPr lang="en-GB">
                <a:latin typeface="Calibri" pitchFamily="34" charset="0"/>
              </a:rPr>
              <a:t>17.listopadu 1325, příspěvková </a:t>
            </a:r>
            <a:r>
              <a:rPr lang="cs-CZ">
                <a:latin typeface="Calibri" pitchFamily="34" charset="0"/>
              </a:rPr>
              <a:t> </a:t>
            </a:r>
            <a:r>
              <a:rPr lang="en-GB">
                <a:latin typeface="Calibri" pitchFamily="34" charset="0"/>
              </a:rPr>
              <a:t>organizace</a:t>
            </a:r>
            <a:r>
              <a:rPr lang="cs-CZ">
                <a:latin typeface="Calibri" pitchFamily="34" charset="0"/>
              </a:rPr>
              <a:t> , Mladá Boleslav pro sedmý ročník základní školy.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Materiál slouží k procvičení učiva skládání sil.</a:t>
            </a:r>
          </a:p>
          <a:p>
            <a:r>
              <a:rPr lang="cs-CZ">
                <a:latin typeface="Calibri" pitchFamily="34" charset="0"/>
              </a:rPr>
              <a:t>Materiál doporučuji prezentovat pomocí dataprojektoru.</a:t>
            </a:r>
          </a:p>
          <a:p>
            <a:r>
              <a:rPr lang="cs-CZ">
                <a:latin typeface="Calibri" pitchFamily="34" charset="0"/>
              </a:rPr>
              <a:t>Materiál byl vytvořen a pilotován ve I. pololetí školního roku 2012/2013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65</TotalTime>
  <Words>105</Words>
  <Application>Microsoft Office PowerPoint</Application>
  <PresentationFormat>On-screen Show (4:3)</PresentationFormat>
  <Paragraphs>31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Calibri</vt:lpstr>
      <vt:lpstr>Arial</vt:lpstr>
      <vt:lpstr>Times New Roman</vt:lpstr>
      <vt:lpstr>Motiv systému Office</vt:lpstr>
      <vt:lpstr>     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DUM</cp:lastModifiedBy>
  <cp:revision>9</cp:revision>
  <dcterms:created xsi:type="dcterms:W3CDTF">2012-11-22T15:24:19Z</dcterms:created>
  <dcterms:modified xsi:type="dcterms:W3CDTF">2012-12-08T20:19:38Z</dcterms:modified>
</cp:coreProperties>
</file>