
<file path=[Content_Types].xml><?xml version="1.0" encoding="utf-8"?>
<Types xmlns="http://schemas.openxmlformats.org/package/2006/content-types">
  <Default Extension="png" ContentType="image/png"/>
  <Default Extension="tmp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9" r:id="rId3"/>
    <p:sldId id="256" r:id="rId4"/>
    <p:sldId id="260" r:id="rId5"/>
    <p:sldId id="261" r:id="rId6"/>
    <p:sldId id="269" r:id="rId7"/>
    <p:sldId id="270" r:id="rId8"/>
    <p:sldId id="272" r:id="rId9"/>
    <p:sldId id="273" r:id="rId10"/>
    <p:sldId id="274" r:id="rId11"/>
    <p:sldId id="271" r:id="rId12"/>
    <p:sldId id="275" r:id="rId13"/>
    <p:sldId id="267" r:id="rId14"/>
    <p:sldId id="25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5BA16-6500-4AA5-BCAF-3EBCB08A9EF3}" type="datetimeFigureOut">
              <a:rPr lang="cs-CZ" smtClean="0"/>
              <a:t>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402A9A-5F9C-43C0-ADCD-D76ED2FDF2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66786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5BA16-6500-4AA5-BCAF-3EBCB08A9EF3}" type="datetimeFigureOut">
              <a:rPr lang="cs-CZ" smtClean="0"/>
              <a:t>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402A9A-5F9C-43C0-ADCD-D76ED2FDF2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71634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5BA16-6500-4AA5-BCAF-3EBCB08A9EF3}" type="datetimeFigureOut">
              <a:rPr lang="cs-CZ" smtClean="0"/>
              <a:t>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402A9A-5F9C-43C0-ADCD-D76ED2FDF2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42893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5BA16-6500-4AA5-BCAF-3EBCB08A9EF3}" type="datetimeFigureOut">
              <a:rPr lang="cs-CZ" smtClean="0"/>
              <a:t>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402A9A-5F9C-43C0-ADCD-D76ED2FDF2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83357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5BA16-6500-4AA5-BCAF-3EBCB08A9EF3}" type="datetimeFigureOut">
              <a:rPr lang="cs-CZ" smtClean="0"/>
              <a:t>9.12.2012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402A9A-5F9C-43C0-ADCD-D76ED2FDF2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99955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5BA16-6500-4AA5-BCAF-3EBCB08A9EF3}" type="datetimeFigureOut">
              <a:rPr lang="cs-CZ" smtClean="0"/>
              <a:t>9.12.2012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402A9A-5F9C-43C0-ADCD-D76ED2FDF2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86701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5BA16-6500-4AA5-BCAF-3EBCB08A9EF3}" type="datetimeFigureOut">
              <a:rPr lang="cs-CZ" smtClean="0"/>
              <a:t>9.12.2012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402A9A-5F9C-43C0-ADCD-D76ED2FDF2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76190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5BA16-6500-4AA5-BCAF-3EBCB08A9EF3}" type="datetimeFigureOut">
              <a:rPr lang="cs-CZ" smtClean="0"/>
              <a:t>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402A9A-5F9C-43C0-ADCD-D76ED2FDF2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04309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5BA16-6500-4AA5-BCAF-3EBCB08A9EF3}" type="datetimeFigureOut">
              <a:rPr lang="cs-CZ" smtClean="0"/>
              <a:t>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402A9A-5F9C-43C0-ADCD-D76ED2FDF2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83590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5BA16-6500-4AA5-BCAF-3EBCB08A9EF3}" type="datetimeFigureOut">
              <a:rPr lang="cs-CZ" smtClean="0"/>
              <a:t>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402A9A-5F9C-43C0-ADCD-D76ED2FDF2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87268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5BA16-6500-4AA5-BCAF-3EBCB08A9EF3}" type="datetimeFigureOut">
              <a:rPr lang="cs-CZ" smtClean="0"/>
              <a:t>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402A9A-5F9C-43C0-ADCD-D76ED2FDF2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11276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C9FCB"/>
            </a:gs>
            <a:gs pos="13000">
              <a:srgbClr val="F8B049"/>
            </a:gs>
            <a:gs pos="21001">
              <a:srgbClr val="F8B049"/>
            </a:gs>
            <a:gs pos="42000">
              <a:srgbClr val="FEE7F2"/>
            </a:gs>
            <a:gs pos="81000">
              <a:srgbClr val="FFFF00"/>
            </a:gs>
            <a:gs pos="90000">
              <a:srgbClr val="C50849"/>
            </a:gs>
            <a:gs pos="93000">
              <a:srgbClr val="B43E85"/>
            </a:gs>
            <a:gs pos="100000">
              <a:srgbClr val="F8B049"/>
            </a:gs>
          </a:gsLst>
          <a:lin ang="135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05BA16-6500-4AA5-BCAF-3EBCB08A9EF3}" type="datetimeFigureOut">
              <a:rPr lang="cs-CZ" smtClean="0"/>
              <a:t>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402A9A-5F9C-43C0-ADCD-D76ED2FDF2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95669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tmp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074" name="Group 2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19510650"/>
              </p:ext>
            </p:extLst>
          </p:nvPr>
        </p:nvGraphicFramePr>
        <p:xfrm>
          <a:off x="755650" y="1322388"/>
          <a:ext cx="7848600" cy="3944938"/>
        </p:xfrm>
        <a:graphic>
          <a:graphicData uri="http://schemas.openxmlformats.org/drawingml/2006/table">
            <a:tbl>
              <a:tblPr/>
              <a:tblGrid>
                <a:gridCol w="1843088"/>
                <a:gridCol w="6005512"/>
              </a:tblGrid>
              <a:tr h="495300"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Jméno autora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Ing. Ladislav Novák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7350"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vytvoření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prosinec2012</a:t>
                      </a: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5300"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6.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179513"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oblast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obor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okruh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Informační a komunikační technologie</a:t>
                      </a:r>
                    </a:p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Informatika</a:t>
                      </a:r>
                    </a:p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Operační systémy</a:t>
                      </a: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73100"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Téma – 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učebního materiálu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Windows 7 – Kancelářský balíček – Word 2010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14375"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Pomocí prezentace s výkladem získávají pracují v programu Word a zpracovávají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vánoční přání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804821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148064" y="332656"/>
            <a:ext cx="3826768" cy="6192688"/>
          </a:xfrm>
        </p:spPr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Tvorba Vánoční pohlednice</a:t>
            </a:r>
            <a:endParaRPr lang="cs-CZ" sz="60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332656"/>
            <a:ext cx="4536504" cy="6336704"/>
          </a:xfrm>
          <a:solidFill>
            <a:srgbClr val="FFFF00"/>
          </a:solidFill>
          <a:ln w="25400">
            <a:solidFill>
              <a:srgbClr val="FF0000"/>
            </a:solidFill>
          </a:ln>
        </p:spPr>
        <p:txBody>
          <a:bodyPr>
            <a:noAutofit/>
          </a:bodyPr>
          <a:lstStyle/>
          <a:p>
            <a:r>
              <a:rPr lang="cs-CZ" sz="4000" dirty="0" smtClean="0"/>
              <a:t>Vložení textu</a:t>
            </a:r>
          </a:p>
          <a:p>
            <a:endParaRPr lang="cs-CZ" sz="4000" dirty="0" smtClean="0"/>
          </a:p>
          <a:p>
            <a:r>
              <a:rPr lang="cs-CZ" sz="4000" dirty="0" smtClean="0"/>
              <a:t>Vložení klipartu</a:t>
            </a:r>
          </a:p>
          <a:p>
            <a:endParaRPr lang="cs-CZ" sz="4000" dirty="0" smtClean="0"/>
          </a:p>
          <a:p>
            <a:r>
              <a:rPr lang="cs-CZ" sz="4000" dirty="0" smtClean="0"/>
              <a:t>Ozdoba Vánoční pohlednice</a:t>
            </a:r>
          </a:p>
          <a:p>
            <a:endParaRPr lang="cs-CZ" sz="4000" dirty="0"/>
          </a:p>
          <a:p>
            <a:r>
              <a:rPr lang="cs-CZ" sz="4000" dirty="0" smtClean="0"/>
              <a:t>Uložení Vánoční pohlednice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1711003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188640"/>
            <a:ext cx="7772400" cy="742552"/>
          </a:xfrm>
        </p:spPr>
        <p:txBody>
          <a:bodyPr>
            <a:noAutofit/>
          </a:bodyPr>
          <a:lstStyle/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Tvorba pohlednice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5805264"/>
            <a:ext cx="6400800" cy="697632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Nejprve si nastavíme vzhled stránky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124744"/>
            <a:ext cx="8326450" cy="46813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507741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Vkládání textu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" name="Zástupný symbol pro obsah 5" descr="Výřez obrazovky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3" y="332656"/>
            <a:ext cx="720080" cy="992544"/>
          </a:xfr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412776"/>
            <a:ext cx="7992888" cy="44938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843808" y="6143097"/>
            <a:ext cx="46666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Pomocí záložky vložíme písmo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6570283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7856"/>
            <a:ext cx="8229600" cy="1143000"/>
          </a:xfrm>
        </p:spPr>
        <p:txBody>
          <a:bodyPr>
            <a:normAutofit/>
          </a:bodyPr>
          <a:lstStyle/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Vložení klipartu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196752"/>
            <a:ext cx="8352928" cy="46962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483768" y="6124654"/>
            <a:ext cx="46784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Vložíme klipart a upravíme obrázek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369448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55776" y="476672"/>
            <a:ext cx="37808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Úprava pohlednice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268760"/>
            <a:ext cx="7848872" cy="44128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266371" y="5877272"/>
            <a:ext cx="49712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Text a klipart umístíme podle potřeby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5402948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84121" y="260648"/>
            <a:ext cx="760278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Vložení ozdobného okraje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684" y="1204760"/>
            <a:ext cx="7695224" cy="43264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9242" y="5733256"/>
            <a:ext cx="91790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Pomocí ohraničení a stínování v záložce rozložení stránky vložíme okraj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692602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60648"/>
            <a:ext cx="8453064" cy="47525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051720" y="5507940"/>
            <a:ext cx="510934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Vložíme ozdobný okraj a barvu stránky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52398099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434186"/>
            <a:ext cx="8581140" cy="48245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741093" y="5590369"/>
            <a:ext cx="603992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Vložíme textové pole, do kterého vložíme text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50786251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60648"/>
            <a:ext cx="8581142" cy="48245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572015" y="5440868"/>
            <a:ext cx="594015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Vložení textu a úprava pohlednice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30815775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752399" y="260648"/>
            <a:ext cx="566623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Uložení pohlednice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484784"/>
            <a:ext cx="7992888" cy="44938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0524046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1" y="116632"/>
            <a:ext cx="8840865" cy="5688632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835696" y="6055413"/>
            <a:ext cx="54808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Konečná fáze pohlednice ( vzor ), kterou si žáci vytisknou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1545024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Procvičení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Každý žák pracuje na pokyn vyučujícího</a:t>
            </a:r>
          </a:p>
          <a:p>
            <a:r>
              <a:rPr lang="cs-CZ" dirty="0" smtClean="0"/>
              <a:t>Dle připraveného návrhu zpracovává textový dokument</a:t>
            </a:r>
          </a:p>
          <a:p>
            <a:endParaRPr lang="cs-CZ" dirty="0"/>
          </a:p>
          <a:p>
            <a:r>
              <a:rPr lang="cs-CZ" dirty="0" smtClean="0"/>
              <a:t>Na závěr provedou zápis a uloží si jej do složky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0583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 -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1"/>
            <a:ext cx="8568952" cy="604664"/>
          </a:xfrm>
        </p:spPr>
        <p:txBody>
          <a:bodyPr>
            <a:normAutofit fontScale="85000" lnSpcReduction="20000"/>
          </a:bodyPr>
          <a:lstStyle/>
          <a:p>
            <a:r>
              <a:rPr lang="cs-CZ" sz="2000" dirty="0" smtClean="0"/>
              <a:t>Použito vlastních zdrojů </a:t>
            </a:r>
            <a:r>
              <a:rPr lang="cs-CZ" sz="2000" dirty="0" smtClean="0"/>
              <a:t>autora</a:t>
            </a:r>
          </a:p>
          <a:p>
            <a:r>
              <a:rPr lang="cs-CZ" sz="2000" dirty="0" smtClean="0"/>
              <a:t>Klipart MS Office</a:t>
            </a:r>
            <a:endParaRPr lang="cs-CZ" sz="2400" dirty="0" smtClean="0"/>
          </a:p>
          <a:p>
            <a:endParaRPr lang="cs-CZ" sz="2400" dirty="0" smtClean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562042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148</TotalTime>
  <Words>170</Words>
  <Application>Microsoft Office PowerPoint</Application>
  <PresentationFormat>Předvádění na obrazovce (4:3)</PresentationFormat>
  <Paragraphs>49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Tvorba Vánoční pohlednice</vt:lpstr>
      <vt:lpstr>Tvorba pohlednice</vt:lpstr>
      <vt:lpstr>Vkládání textu</vt:lpstr>
      <vt:lpstr>Vložení klipartu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Procvičení</vt:lpstr>
      <vt:lpstr>Použité zdroje - odkazy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Martin a Lída</cp:lastModifiedBy>
  <cp:revision>21</cp:revision>
  <dcterms:created xsi:type="dcterms:W3CDTF">2012-10-06T06:47:03Z</dcterms:created>
  <dcterms:modified xsi:type="dcterms:W3CDTF">2012-12-09T07:04:21Z</dcterms:modified>
</cp:coreProperties>
</file>