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63" r:id="rId3"/>
    <p:sldId id="260" r:id="rId4"/>
    <p:sldId id="261" r:id="rId5"/>
    <p:sldId id="262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VY_22_INOVACE_16_Moje rodina - popis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Moje rodina - popis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VY_22_INOVACE_16_Moje rodina - popis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Moje rodina - popis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vpisují správné věty</a:t>
            </a:r>
            <a:r>
              <a:rPr lang="cs-CZ" baseline="0" dirty="0" smtClean="0"/>
              <a:t> dle vzoru. Slouží k procvičení slovní zásoby.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17556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popisují části obličeje s použitím slovesa „</a:t>
            </a:r>
            <a:r>
              <a:rPr lang="cs-CZ" dirty="0" err="1" smtClean="0"/>
              <a:t>have</a:t>
            </a:r>
            <a:r>
              <a:rPr lang="cs-CZ" dirty="0" smtClean="0"/>
              <a:t> „.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33707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 popisují části obličeje s použitím slovesa „</a:t>
            </a:r>
            <a:r>
              <a:rPr lang="cs-CZ" dirty="0" err="1" smtClean="0"/>
              <a:t>have</a:t>
            </a:r>
            <a:r>
              <a:rPr lang="cs-CZ" dirty="0" smtClean="0"/>
              <a:t> „.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57314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wmf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Relationship Id="rId9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6570421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11560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3. ročníku, pro výuku anglického jazyka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</a:t>
            </a:r>
            <a:r>
              <a:rPr lang="cs-CZ" sz="2800" dirty="0" smtClean="0"/>
              <a:t>je určena pro </a:t>
            </a:r>
            <a:r>
              <a:rPr lang="cs-CZ" sz="2800" dirty="0" smtClean="0"/>
              <a:t>procvičení </a:t>
            </a:r>
            <a:r>
              <a:rPr lang="cs-CZ" sz="2800" dirty="0" smtClean="0"/>
              <a:t> </a:t>
            </a:r>
            <a:r>
              <a:rPr lang="cs-CZ" sz="2800" dirty="0" smtClean="0"/>
              <a:t>slovní zásoby </a:t>
            </a:r>
            <a:r>
              <a:rPr lang="cs-CZ" sz="2800" dirty="0" smtClean="0"/>
              <a:t>a pravopisu , pro společnou práci žáků s učitelem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interaktivní pero, fixy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interaktivní způsob učení, hlasité opakování </a:t>
            </a:r>
            <a:r>
              <a:rPr lang="cs-CZ" sz="2800" dirty="0" smtClean="0"/>
              <a:t>vět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pokyny: hlasité opakování </a:t>
            </a:r>
            <a:r>
              <a:rPr lang="cs-CZ" sz="2800" dirty="0" smtClean="0"/>
              <a:t>vět, </a:t>
            </a:r>
            <a:r>
              <a:rPr lang="cs-CZ" sz="2800" dirty="0" smtClean="0"/>
              <a:t>doplňování textu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2735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070869" y="3680902"/>
            <a:ext cx="11010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It‘s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me</a:t>
            </a:r>
            <a:r>
              <a:rPr lang="cs-CZ" sz="2400" dirty="0" smtClean="0">
                <a:solidFill>
                  <a:srgbClr val="FF0000"/>
                </a:solidFill>
              </a:rPr>
              <a:t>.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2051" name="Picture 3" descr="C:\Users\ProchazkovaE\AppData\Local\Microsoft\Windows\Temporary Internet Files\Content.IE5\JDMGALS6\MC9004405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3054" y="-14766"/>
            <a:ext cx="17653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rochazkovaE\AppData\Local\Microsoft\Windows\Temporary Internet Files\Content.IE5\MMHF5AC4\MC9001571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8067" y="2794953"/>
            <a:ext cx="1345997" cy="1799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rochazkovaE\AppData\Local\Microsoft\Windows\Temporary Internet Files\Content.IE5\MMHF5AC4\MC90015719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980166"/>
            <a:ext cx="1413662" cy="1800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rochazkovaE\AppData\Local\Microsoft\Windows\Temporary Internet Files\Content.IE5\R6TMH8UR\MC90005648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8240" y="4406135"/>
            <a:ext cx="1818742" cy="1682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ProchazkovaE\AppData\Local\Microsoft\Windows\Temporary Internet Files\Content.IE5\MMHF5AC4\MP90043954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9022" y="188640"/>
            <a:ext cx="1746539" cy="1162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ProchazkovaE\AppData\Local\Microsoft\Windows\Temporary Internet Files\Content.IE5\TN3PGN12\MP900402138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2332" y="3995721"/>
            <a:ext cx="1233535" cy="1852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1798656" y="1542710"/>
            <a:ext cx="18069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-----------------------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21749" y="1912042"/>
            <a:ext cx="17193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65867" y="4737111"/>
            <a:ext cx="23711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-------------------------------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318141" y="6597352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333485" y="5981908"/>
            <a:ext cx="21514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--------------------------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788545" y="6228020"/>
            <a:ext cx="17363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----------------------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96154" y="3921961"/>
            <a:ext cx="19479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-------------------------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795594" y="3844185"/>
            <a:ext cx="13837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</a:t>
            </a:r>
            <a:endParaRPr lang="cs-CZ" dirty="0"/>
          </a:p>
        </p:txBody>
      </p:sp>
      <p:pic>
        <p:nvPicPr>
          <p:cNvPr id="1027" name="Picture 3" descr="C:\Users\ProchazkovaE\AppData\Local\Microsoft\Windows\Temporary Internet Files\Content.IE5\O5OWQL3P\MP900411751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6584" y="1980166"/>
            <a:ext cx="1629575" cy="1629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118598" y="4291293"/>
            <a:ext cx="24416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--------------------------------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713154" y="1912042"/>
            <a:ext cx="20890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---------------------------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318141" y="6357002"/>
            <a:ext cx="20890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---------------------------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924337" y="5106443"/>
            <a:ext cx="21955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---------------------------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146345" y="2265289"/>
            <a:ext cx="20890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---------------------------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656925" y="6524549"/>
            <a:ext cx="22217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---------------------------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225623" y="4250757"/>
            <a:ext cx="20890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---------------------------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82333" y="4113825"/>
            <a:ext cx="23142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I‘ve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got</a:t>
            </a:r>
            <a:r>
              <a:rPr lang="cs-CZ" sz="2400" dirty="0" smtClean="0">
                <a:solidFill>
                  <a:srgbClr val="FF0000"/>
                </a:solidFill>
              </a:rPr>
              <a:t> long </a:t>
            </a:r>
            <a:r>
              <a:rPr lang="cs-CZ" sz="2400" dirty="0" err="1" smtClean="0">
                <a:solidFill>
                  <a:srgbClr val="FF0000"/>
                </a:solidFill>
              </a:rPr>
              <a:t>hair</a:t>
            </a:r>
            <a:r>
              <a:rPr lang="cs-CZ" sz="2400" dirty="0" smtClean="0">
                <a:solidFill>
                  <a:srgbClr val="FF0000"/>
                </a:solidFill>
              </a:rPr>
              <a:t>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88443" y="1352369"/>
            <a:ext cx="20708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It‘s</a:t>
            </a:r>
            <a:r>
              <a:rPr lang="cs-CZ" sz="2400" dirty="0" smtClean="0">
                <a:solidFill>
                  <a:srgbClr val="FF0000"/>
                </a:solidFill>
              </a:rPr>
              <a:t> my </a:t>
            </a:r>
            <a:r>
              <a:rPr lang="cs-CZ" sz="2400" dirty="0" err="1" smtClean="0">
                <a:solidFill>
                  <a:srgbClr val="FF0000"/>
                </a:solidFill>
              </a:rPr>
              <a:t>brother</a:t>
            </a:r>
            <a:r>
              <a:rPr lang="cs-CZ" sz="2400" dirty="0" smtClean="0">
                <a:solidFill>
                  <a:srgbClr val="FF0000"/>
                </a:solidFill>
              </a:rPr>
              <a:t>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64168" y="1706903"/>
            <a:ext cx="2413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He‘s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got</a:t>
            </a:r>
            <a:r>
              <a:rPr lang="cs-CZ" sz="2400" dirty="0" smtClean="0">
                <a:solidFill>
                  <a:srgbClr val="FF0000"/>
                </a:solidFill>
              </a:rPr>
              <a:t> big </a:t>
            </a:r>
            <a:r>
              <a:rPr lang="cs-CZ" sz="2400" dirty="0" err="1" smtClean="0">
                <a:solidFill>
                  <a:srgbClr val="FF0000"/>
                </a:solidFill>
              </a:rPr>
              <a:t>ears</a:t>
            </a:r>
            <a:r>
              <a:rPr lang="cs-CZ" sz="2400" dirty="0" smtClean="0">
                <a:solidFill>
                  <a:srgbClr val="FF0000"/>
                </a:solidFill>
              </a:rPr>
              <a:t>.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8802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2" grpId="0"/>
      <p:bldP spid="13" grpId="0"/>
      <p:bldP spid="14" grpId="0"/>
      <p:bldP spid="16" grpId="0"/>
      <p:bldP spid="18" grpId="0"/>
      <p:bldP spid="19" grpId="0"/>
      <p:bldP spid="20" grpId="0"/>
      <p:bldP spid="6" grpId="0"/>
      <p:bldP spid="27" grpId="0"/>
      <p:bldP spid="30" grpId="0"/>
      <p:bldP spid="31" grpId="0"/>
      <p:bldP spid="32" grpId="0"/>
      <p:bldP spid="33" grpId="0"/>
      <p:bldP spid="34" grpId="0"/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My </a:t>
            </a:r>
            <a:r>
              <a:rPr lang="cs-CZ" dirty="0" err="1" smtClean="0">
                <a:solidFill>
                  <a:schemeClr val="accent2"/>
                </a:solidFill>
              </a:rPr>
              <a:t>brother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He‘s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…………………………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</a:t>
            </a:r>
            <a:endParaRPr lang="cs-CZ" dirty="0"/>
          </a:p>
        </p:txBody>
      </p:sp>
      <p:pic>
        <p:nvPicPr>
          <p:cNvPr id="2052" name="Picture 4" descr="C:\Users\ProchazkovaE\AppData\Local\Microsoft\Windows\Temporary Internet Files\Content.IE5\JDMGALS6\MC900440377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28800"/>
            <a:ext cx="4176464" cy="4444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1661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My </a:t>
            </a:r>
            <a:r>
              <a:rPr lang="cs-CZ" dirty="0" err="1" smtClean="0">
                <a:solidFill>
                  <a:srgbClr val="0070C0"/>
                </a:solidFill>
              </a:rPr>
              <a:t>sister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 smtClean="0"/>
              <a:t>She‘s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………………………..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..........................................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……………………………………….</a:t>
            </a:r>
          </a:p>
        </p:txBody>
      </p:sp>
      <p:pic>
        <p:nvPicPr>
          <p:cNvPr id="3074" name="Picture 2" descr="C:\Users\ProchazkovaE\AppData\Local\Microsoft\Windows\Temporary Internet Files\Content.IE5\O5OWQL3P\MC90044037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14" y="1633644"/>
            <a:ext cx="4104456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4555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262</TotalTime>
  <Words>184</Words>
  <Application>Microsoft Office PowerPoint</Application>
  <PresentationFormat>Předvádění na obrazovce (4:3)</PresentationFormat>
  <Paragraphs>55</Paragraphs>
  <Slides>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Prezentace aplikace PowerPoint</vt:lpstr>
      <vt:lpstr>My brother</vt:lpstr>
      <vt:lpstr>My sister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Procházková Eva</cp:lastModifiedBy>
  <cp:revision>48</cp:revision>
  <dcterms:created xsi:type="dcterms:W3CDTF">2011-08-21T15:31:45Z</dcterms:created>
  <dcterms:modified xsi:type="dcterms:W3CDTF">2011-12-09T19:38:14Z</dcterms:modified>
</cp:coreProperties>
</file>