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69" r:id="rId5"/>
    <p:sldId id="258" r:id="rId6"/>
    <p:sldId id="272" r:id="rId7"/>
    <p:sldId id="263" r:id="rId8"/>
    <p:sldId id="27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798" autoAdjust="0"/>
    <p:restoredTop sz="94709" autoAdjust="0"/>
  </p:normalViewPr>
  <p:slideViewPr>
    <p:cSldViewPr>
      <p:cViewPr>
        <p:scale>
          <a:sx n="80" d="100"/>
          <a:sy n="80" d="100"/>
        </p:scale>
        <p:origin x="-96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cut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ut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ut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ut thruBlk="1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koalazereeukalipt.files.wordpress.com/2010/10/cases.jpg?w=614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extrahardware.cnews.cz/sites/default/files/pictures/archive/clanky/archive/2007/10rijen/lianli/_hlavni2.JPG" TargetMode="External"/><Relationship Id="rId4" Type="http://schemas.openxmlformats.org/officeDocument/2006/relationships/hyperlink" Target="http://koalazereeukalipt.files.wordpress.com/2010/10/aspire-x-plorer-atx-case-with-clear-sides.jp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O4LxpsN65sA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RH-p37CY5DU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571480"/>
          <a:ext cx="8358217" cy="3899445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1839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Mgr. Jiří Benda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VY_32_INOVACE_I.ICT11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963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7855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Skříň počítače. </a:t>
                      </a: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se detailněji seznámí s uvedeným hardwarem. </a:t>
                      </a: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závěr jsou pro ně připraveny otázky, pro kontrolu  řešení a pro zvídavé bonusový dokument. Inovace – využití ICT (interaktivní tabule).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8547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obrázky ( lupa)  a dokumenty (obrázek filmu), které tvoří nedílnou součást prezentace.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Je vhodné mít k dispozici otevřenou skříň PC, aby si ji žáci mohli prohlédnout.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10654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Mgr. Jiří Benda.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643446"/>
            <a:ext cx="5407660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14400" y="381000"/>
            <a:ext cx="7943880" cy="22098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Skříň počítače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2643182"/>
            <a:ext cx="1738287" cy="186750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Funkce skříně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1472" y="1645920"/>
            <a:ext cx="8115328" cy="49263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obsahuje důležité komponenty:</a:t>
            </a:r>
          </a:p>
          <a:p>
            <a:pPr lvl="1"/>
            <a:r>
              <a:rPr lang="cs-CZ" sz="2800" dirty="0" smtClean="0">
                <a:latin typeface="Arial" pitchFamily="34" charset="0"/>
                <a:cs typeface="Arial" pitchFamily="34" charset="0"/>
              </a:rPr>
              <a:t>základní desku, procesor, paměť RAM, přídavné karty</a:t>
            </a:r>
          </a:p>
          <a:p>
            <a:pPr lvl="1"/>
            <a:r>
              <a:rPr lang="cs-CZ" sz="2800" dirty="0" smtClean="0">
                <a:latin typeface="Arial" pitchFamily="34" charset="0"/>
                <a:cs typeface="Arial" pitchFamily="34" charset="0"/>
              </a:rPr>
              <a:t>konektory</a:t>
            </a:r>
          </a:p>
          <a:p>
            <a:pPr lvl="1"/>
            <a:r>
              <a:rPr lang="cs-CZ" sz="2800" dirty="0" smtClean="0">
                <a:latin typeface="Arial" pitchFamily="34" charset="0"/>
                <a:cs typeface="Arial" pitchFamily="34" charset="0"/>
              </a:rPr>
              <a:t>DVD mechaniku </a:t>
            </a:r>
          </a:p>
          <a:p>
            <a:pPr lvl="1"/>
            <a:r>
              <a:rPr lang="cs-CZ" sz="2800" dirty="0" smtClean="0">
                <a:latin typeface="Arial" pitchFamily="34" charset="0"/>
                <a:cs typeface="Arial" pitchFamily="34" charset="0"/>
              </a:rPr>
              <a:t>zdroj napájení</a:t>
            </a:r>
          </a:p>
          <a:p>
            <a:pPr lvl="1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276225" lvl="1" indent="-276225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různé velikosti a tvary skříně</a:t>
            </a:r>
          </a:p>
          <a:p>
            <a:pPr lvl="1"/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Zástupný symbol pro obsah 5">
            <a:hlinkClick r:id="rId2" tooltip="Typy skříní"/>
          </p:cNvPr>
          <p:cNvPicPr>
            <a:picLocks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98" y="4857760"/>
            <a:ext cx="604736" cy="648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5">
            <a:hlinkClick r:id="rId4" tooltip="Moderní počítačová skříň"/>
          </p:cNvPr>
          <p:cNvPicPr>
            <a:picLocks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4857760"/>
            <a:ext cx="604736" cy="648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Zástupný symbol pro obsah 5">
            <a:hlinkClick r:id="rId5" tooltip="Počítačová skříň ve tvaru ulity"/>
          </p:cNvPr>
          <p:cNvPicPr>
            <a:picLocks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00958" y="4857760"/>
            <a:ext cx="604736" cy="6483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Vnitřek počítačové skříně</a:t>
            </a:r>
            <a:endParaRPr lang="cs-CZ" dirty="0"/>
          </a:p>
        </p:txBody>
      </p:sp>
      <p:pic>
        <p:nvPicPr>
          <p:cNvPr id="25" name="Obrázek 2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2214554"/>
            <a:ext cx="5000660" cy="4357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ovéPole 25"/>
          <p:cNvSpPr txBox="1"/>
          <p:nvPr/>
        </p:nvSpPr>
        <p:spPr>
          <a:xfrm>
            <a:off x="500034" y="1500174"/>
            <a:ext cx="2286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DVD mechanika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786050" y="1500174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harddisk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143372" y="1500174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chladič procesoru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572264" y="1500174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zdroj napájení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786578" y="4143380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grafická karta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34" name="Přímá spojovací šipka 33"/>
          <p:cNvCxnSpPr>
            <a:stCxn id="26" idx="2"/>
          </p:cNvCxnSpPr>
          <p:nvPr/>
        </p:nvCxnSpPr>
        <p:spPr>
          <a:xfrm rot="16200000" flipH="1">
            <a:off x="2052470" y="1552411"/>
            <a:ext cx="467031" cy="128588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5400000">
            <a:off x="2107391" y="3607593"/>
            <a:ext cx="3214710" cy="4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rot="16200000" flipH="1">
            <a:off x="4286250" y="2571746"/>
            <a:ext cx="1357320" cy="2143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šipka 57"/>
          <p:cNvCxnSpPr/>
          <p:nvPr/>
        </p:nvCxnSpPr>
        <p:spPr>
          <a:xfrm rot="10800000" flipV="1">
            <a:off x="6357950" y="2000240"/>
            <a:ext cx="928694" cy="500066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2071670" y="2500306"/>
            <a:ext cx="1571636" cy="42862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357422" y="5214950"/>
            <a:ext cx="1571636" cy="64294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4643438" y="3357562"/>
            <a:ext cx="857256" cy="857256"/>
          </a:xfrm>
          <a:prstGeom prst="ellipse">
            <a:avLst/>
          </a:prstGeom>
          <a:solidFill>
            <a:schemeClr val="accent1">
              <a:alpha val="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143504" y="2571744"/>
            <a:ext cx="1357322" cy="64294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143372" y="4643446"/>
            <a:ext cx="2071702" cy="64294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6858016" y="5286388"/>
            <a:ext cx="2071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sloty pro přídavné karty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857752" y="5286388"/>
            <a:ext cx="928694" cy="35719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786578" y="3143248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základní deska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3" name="Přímá spojovací šipka 22"/>
          <p:cNvCxnSpPr/>
          <p:nvPr/>
        </p:nvCxnSpPr>
        <p:spPr>
          <a:xfrm rot="10800000" flipV="1">
            <a:off x="6286512" y="3643314"/>
            <a:ext cx="1143010" cy="285752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3857620" y="3143248"/>
            <a:ext cx="2428892" cy="2571768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ovací šipka 38"/>
          <p:cNvCxnSpPr/>
          <p:nvPr/>
        </p:nvCxnSpPr>
        <p:spPr>
          <a:xfrm rot="10800000">
            <a:off x="5857884" y="5572140"/>
            <a:ext cx="1000132" cy="285752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šipka 64"/>
          <p:cNvCxnSpPr/>
          <p:nvPr/>
        </p:nvCxnSpPr>
        <p:spPr>
          <a:xfrm rot="10800000" flipV="1">
            <a:off x="6215074" y="4572008"/>
            <a:ext cx="1143010" cy="28575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3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3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3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3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4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3" dur="3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4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4" dur="3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6" grpId="0"/>
      <p:bldP spid="27" grpId="0"/>
      <p:bldP spid="28" grpId="0"/>
      <p:bldP spid="31" grpId="0"/>
      <p:bldP spid="32" grpId="0"/>
      <p:bldP spid="14" grpId="0" animBg="1"/>
      <p:bldP spid="19" grpId="1" animBg="1"/>
      <p:bldP spid="21" grpId="0" animBg="1"/>
      <p:bldP spid="29" grpId="1" animBg="1"/>
      <p:bldP spid="33" grpId="1" animBg="1"/>
      <p:bldP spid="37" grpId="0"/>
      <p:bldP spid="42" grpId="0" animBg="1"/>
      <p:bldP spid="22" grpId="1"/>
      <p:bldP spid="2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Dokument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Sledujte pozorně následující dokument.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Později odpovíte na několik otázek.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Délka 02:00 minuty.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>
            <a:hlinkClick r:id="rId2" tooltip="Skříň počítače - dokument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67109" y="1646238"/>
            <a:ext cx="3018781" cy="452596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Otázky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bývá v přední části počítačové skříně?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je v zadní části počítačové skříně?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 je uvnitř počítačové skříně?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Ovlivňuje velikost a tvar PC skříně výkon počítače?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Řešení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přední části počítačové skříně bývá tlačítko na spuštění PC a CD / DVD mechanika.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zadní části počítačové skříně jsou konektory pro kabel napájení a konektory pro přídavná zařízení.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počítačové skříni je základní deska, harddisk, procesor, paměť RAM, zdroj napájení, ...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Velikost a tvar PC skříně neovlivňuje výkon počítače.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Bonus pro zvídavé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645920"/>
            <a:ext cx="4258816" cy="452628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Jak na prach v počítači – stručný návod pro každého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Délka 3:25 minut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>
            <a:hlinkClick r:id="rId2" tooltip="Jak na prach v PC - dokument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67109" y="1646238"/>
            <a:ext cx="3018781" cy="4525962"/>
          </a:xfrm>
          <a:prstGeom prst="rect">
            <a:avLst/>
          </a:prstGeom>
          <a:noFill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94" y="3571876"/>
            <a:ext cx="1571636" cy="24908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989989605"/>
      </p:ext>
    </p:extLst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/>
        </p:nvGraphicFramePr>
        <p:xfrm>
          <a:off x="428596" y="1785926"/>
          <a:ext cx="8358217" cy="2225994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1214446"/>
                <a:gridCol w="7143771"/>
              </a:tblGrid>
              <a:tr h="2143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Snímek  číslo: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 smtClean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Citace obrázků:</a:t>
                      </a:r>
                      <a:endParaRPr kumimoji="0" lang="cs-CZ" sz="1200" b="1" kern="1200" dirty="0">
                        <a:solidFill>
                          <a:schemeClr val="lt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 (skříň počítače)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ANONYMOUS.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WWW: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http://openclipart.org/image/250px/svg_to_png/26430/Anonymous_pc_box.png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3 (lupa)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http://officeimg.vo.msecnd.net/en-us/images/MH900433829.jpg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4 (vnitřek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 skříně)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Datakabinet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1.8.2012].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materiály firmy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Datakabinet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,s. r.o. Dostupný na WWW: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http://www.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datakabinet.cz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files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img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products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/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tab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_informatika_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zakladni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_pojmy.</a:t>
                      </a:r>
                      <a:r>
                        <a:rPr lang="cs-CZ" sz="1200" dirty="0" err="1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png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?w=450&amp;h=380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5, 8 (film)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Office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[online]. [cit. 1.7.2012]. ZŠ a MŠ </a:t>
                      </a:r>
                      <a:r>
                        <a:rPr lang="cs-CZ" sz="12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Verneřice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má licenci na programy MS Office. Dostupný na WWW: http://officeimg.vo.msecnd.net/en-us/images/MH900431011.jpg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155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8 (vysavač)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MACHOVKA. </a:t>
                      </a:r>
                      <a:r>
                        <a:rPr kumimoji="0" lang="cs-CZ" sz="1200" i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Open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Clipart</a:t>
                      </a:r>
                      <a:r>
                        <a:rPr lang="cs-CZ" sz="1200" i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200" i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Library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[online]. [cit. 13.6.2012]. Dostupný pod licencí Public </a:t>
                      </a:r>
                      <a:r>
                        <a:rPr kumimoji="0" lang="cs-CZ" sz="1200" kern="1200" dirty="0" err="1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Domain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na 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WWW: </a:t>
                      </a:r>
                      <a:r>
                        <a:rPr kumimoji="0" lang="cs-CZ" sz="12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http://openclipart.org/people/Machovka/Machovka_Vacuum_cleaner.svg</a:t>
                      </a:r>
                      <a:endParaRPr kumimoji="0" lang="cs-CZ" sz="1200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</a:t>
            </a:r>
          </a:p>
        </p:txBody>
      </p:sp>
    </p:spTree>
  </p:cSld>
  <p:clrMapOvr>
    <a:masterClrMapping/>
  </p:clrMapOvr>
  <p:transition spd="med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744</TotalTime>
  <Words>491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Snímek 1</vt:lpstr>
      <vt:lpstr>Skříň počítače</vt:lpstr>
      <vt:lpstr>Funkce skříně</vt:lpstr>
      <vt:lpstr>Vnitřek počítačové skříně</vt:lpstr>
      <vt:lpstr>Dokument</vt:lpstr>
      <vt:lpstr>Otázky</vt:lpstr>
      <vt:lpstr>Řešení</vt:lpstr>
      <vt:lpstr>Bonus pro zvídavé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VY_32_INOVACE_I.ICT11</dc:title>
  <dc:subject>Skříň počítače</dc:subject>
  <dc:creator>Mgr. Jiří Benda</dc:creator>
  <cp:lastModifiedBy>Jirka</cp:lastModifiedBy>
  <cp:revision>225</cp:revision>
  <dcterms:modified xsi:type="dcterms:W3CDTF">2012-08-01T09:05:11Z</dcterms:modified>
</cp:coreProperties>
</file>