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73" r:id="rId5"/>
    <p:sldId id="274" r:id="rId6"/>
    <p:sldId id="275" r:id="rId7"/>
    <p:sldId id="258" r:id="rId8"/>
    <p:sldId id="272" r:id="rId9"/>
    <p:sldId id="276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664" autoAdjust="0"/>
    <p:restoredTop sz="94709" autoAdjust="0"/>
  </p:normalViewPr>
  <p:slideViewPr>
    <p:cSldViewPr>
      <p:cViewPr>
        <p:scale>
          <a:sx n="80" d="100"/>
          <a:sy n="80" d="100"/>
        </p:scale>
        <p:origin x="-78" y="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Lyob7ceuO7c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737157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VY_12_INOVACE_II.ICT3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789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Přídavné karty.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 a pro kontrolu  řešení.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na dokument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filmu), který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přídavné karty, aby si je žáci mohli prohlédnout.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572008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Přídavné karty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audio card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643182"/>
            <a:ext cx="1764000" cy="1754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přídavných karet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1645920"/>
            <a:ext cx="8115328" cy="49263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rozšiřují možnosti počítače o nové funkce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umisťují se do slotů na základní desce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funkce PLUG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– karta se nainstaluje automaticky po vložení do počítače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typy karet: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grafická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zvuková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síťová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televizní karta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Grafická karta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854069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vytváří grafický výstup pro monitor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571744"/>
            <a:ext cx="5318130" cy="340877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Zvuková karta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1711325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převádí digitální záznam zvuku na analogový, tedy na to, co člověk vnímá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můžeme k ní připojit reproduktory, sluchátka, mikrofon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071810"/>
            <a:ext cx="4022863" cy="34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Síťová karta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6972320" cy="128269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slouží k vzájemnému propojení počítačů (k připojení k internetu)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786058"/>
            <a:ext cx="5299591" cy="34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6248" y="1643050"/>
            <a:ext cx="4038600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Později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02:09 minuty.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Přídavné karty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Jakou funkci mají v počítači přídavné karty?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Kam se umisťují karty v PC?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se stane s kartou označenou jako PLUG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PLAY po vložení do PC?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Jaké jsou nejčastější typy přídavných karet?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Přídavné karty rozšiřují funkce počítače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Karty se umisťují do slotů na základní desce.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Tato karta se automaticky nainstaluje.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Nejčastějšími typy přídavných karet jsou: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grafická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zvuková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síťová karta,</a:t>
            </a:r>
          </a:p>
          <a:p>
            <a:pPr marL="712788" indent="-3571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televizní karta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40887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85884"/>
                <a:gridCol w="7072333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(zvuková karta)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ILNANNY.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WWW: http://openclipart.org/people/ilnanny/1332553385.svg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(grafická karta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DARKONE.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pl-PL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Uveďte autora-Zachovejte licenci 2.5 Generic (CC BY-SA 2.5)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http://upload.wikimedia.org/wikipedia/commons/0/0b/PowerColor_Radeon_X850XT_PE.jpg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(zvuková karta)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DHENRY</a:t>
                      </a:r>
                      <a:r>
                        <a:rPr lang="cs-CZ" sz="1200" dirty="0" smtClean="0"/>
                        <a:t>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Public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Domain</a:t>
                      </a:r>
                      <a:r>
                        <a:rPr lang="cs-CZ" sz="1200" dirty="0" smtClean="0"/>
                        <a:t> </a:t>
                      </a:r>
                      <a:r>
                        <a:rPr kumimoji="0" lang="pl-PL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http://upload.wikimedia.org/wikipedia/commons/d/d0/Sound_Blaster_Live!_5.1.jpg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(síťová karta)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ECHORAY.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i="1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[online]. [cit. 1.7.2012]. Dostupný pod licencí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Creative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Uveďte autora-Zachovejte licenci 3.0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Unported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(CC BY-SA 3.0) 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http://upload.wikimedia.org/wikipedia/commons/8/82/NIC-FA312.jpg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7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804</TotalTime>
  <Words>481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Přídavné karty</vt:lpstr>
      <vt:lpstr>Funkce přídavných karet</vt:lpstr>
      <vt:lpstr>Grafická karta</vt:lpstr>
      <vt:lpstr>Zvuková karta</vt:lpstr>
      <vt:lpstr>Síťová karta</vt:lpstr>
      <vt:lpstr>Dokument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VY_12_INOVACE_II.ICT3</dc:title>
  <dc:subject>Přídavné karty</dc:subject>
  <dc:creator>Mgr. Jiří Benda</dc:creator>
  <cp:lastModifiedBy>Jirka</cp:lastModifiedBy>
  <cp:revision>263</cp:revision>
  <dcterms:modified xsi:type="dcterms:W3CDTF">2012-12-09T10:12:05Z</dcterms:modified>
</cp:coreProperties>
</file>