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74" r:id="rId5"/>
    <p:sldId id="273" r:id="rId6"/>
    <p:sldId id="275" r:id="rId7"/>
    <p:sldId id="258" r:id="rId8"/>
    <p:sldId id="272" r:id="rId9"/>
    <p:sldId id="276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8664" autoAdjust="0"/>
    <p:restoredTop sz="94709" autoAdjust="0"/>
  </p:normalViewPr>
  <p:slideViewPr>
    <p:cSldViewPr>
      <p:cViewPr>
        <p:scale>
          <a:sx n="80" d="100"/>
          <a:sy n="80" d="100"/>
        </p:scale>
        <p:origin x="-78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cut thruBlk="1"/>
  </p:transition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izuterie-swarovski.cz/wp-content/uploads/790110_02-300x205.jpg" TargetMode="External"/><Relationship Id="rId3" Type="http://schemas.openxmlformats.org/officeDocument/2006/relationships/hyperlink" Target="http://media.novinky.cz/617/176175-top_foto1-pycjs.jpg" TargetMode="External"/><Relationship Id="rId7" Type="http://schemas.openxmlformats.org/officeDocument/2006/relationships/hyperlink" Target="http://www.miliondarku.cz/2989-2989-large/usb-flash-disk-lego.jpg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oredarku.cz/fotky6109/fotos/_vyr_751USB-flash-disk-Robot.jpg" TargetMode="External"/><Relationship Id="rId5" Type="http://schemas.openxmlformats.org/officeDocument/2006/relationships/hyperlink" Target="https://interlink-static.tsbohemia.cz/usb-flash-disk-evolve-pendrive-auto-mini-4gb-cervena_i92420.jpg" TargetMode="Externa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youtube.com/watch?v=Dck2mYKg75Y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571480"/>
          <a:ext cx="8358217" cy="3953992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1839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Mgr. Jiří Benda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VY_12_INOVACE_II.ICT4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2.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Hardware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6789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Porty,</a:t>
                      </a: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rozhraní, USB disky</a:t>
                      </a:r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 se detailněji seznámí s uvedeným hardwarem.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Na závěr jsou pro ně připraveny otázky a pro kontrolu  řešení. Inovace – využití ICT (interaktivní tabule).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0715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odkazy na obrázky ( lupa)  a dokumenty (obrázek filmu), které tvoří nedílnou součást prezentace.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Je vhodné mít k dispozici počítačovou skříň, aby si ji žáci mohli prohlédnout a aby si mohli vyzkoušet zapojení externích zařízení..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1065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Mgr. Jiří Benda.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857760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14400" y="381000"/>
            <a:ext cx="7943880" cy="2209800"/>
          </a:xfrm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Porty, rozhraní, USB disky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USB Thumb Drive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40" y="2643182"/>
            <a:ext cx="1762125" cy="133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Funkce a typy portů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71472" y="1645920"/>
            <a:ext cx="8115328" cy="4926352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porty jsou konektory (zásuvky) na počítačové skříni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umožňují připojení externích zařízení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typy portů a rozhraní:</a:t>
            </a:r>
          </a:p>
          <a:p>
            <a:pPr marL="530225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PS/2 konektor (zastarávající port pro připojení myši a klávesnice)</a:t>
            </a:r>
          </a:p>
          <a:p>
            <a:pPr marL="530225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sériový port (zastaralý)</a:t>
            </a:r>
          </a:p>
          <a:p>
            <a:pPr marL="530225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paralelní port (zastarávající port např. pro tiskárnu)</a:t>
            </a:r>
          </a:p>
          <a:p>
            <a:pPr marL="530225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USB port (vysoká rychlost přenosu dat, lze jím připojit myš, klávesnici, digitální fotoaparát, tiskárnu, ...)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Porty na zadní straně PC skříně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643306" y="1645920"/>
            <a:ext cx="5043494" cy="49263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konektor pro kabel napájení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PS/2 konektory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USB porty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konektor síťové karty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konektory zvukové karty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konektory grafické karty</a:t>
            </a:r>
          </a:p>
        </p:txBody>
      </p:sp>
      <p:pic>
        <p:nvPicPr>
          <p:cNvPr id="5" name="Obrázek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643050"/>
            <a:ext cx="2428892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285984" y="2857496"/>
            <a:ext cx="500066" cy="28575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ovací šipka 7"/>
          <p:cNvCxnSpPr>
            <a:endCxn id="6" idx="3"/>
          </p:cNvCxnSpPr>
          <p:nvPr/>
        </p:nvCxnSpPr>
        <p:spPr>
          <a:xfrm rot="10800000" flipV="1">
            <a:off x="2786050" y="2714620"/>
            <a:ext cx="857256" cy="285752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2071670" y="2143116"/>
            <a:ext cx="428628" cy="28575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šipka 11"/>
          <p:cNvCxnSpPr/>
          <p:nvPr/>
        </p:nvCxnSpPr>
        <p:spPr>
          <a:xfrm rot="10800000" flipV="1">
            <a:off x="2500298" y="1928802"/>
            <a:ext cx="1143008" cy="214314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2500298" y="3357562"/>
            <a:ext cx="285752" cy="100013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ovací šipka 14"/>
          <p:cNvCxnSpPr/>
          <p:nvPr/>
        </p:nvCxnSpPr>
        <p:spPr>
          <a:xfrm rot="10800000">
            <a:off x="2786050" y="3643314"/>
            <a:ext cx="857256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2285984" y="4071942"/>
            <a:ext cx="214314" cy="28575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ovací šipka 22"/>
          <p:cNvCxnSpPr>
            <a:endCxn id="22" idx="3"/>
          </p:cNvCxnSpPr>
          <p:nvPr/>
        </p:nvCxnSpPr>
        <p:spPr>
          <a:xfrm rot="10800000">
            <a:off x="2500298" y="4214818"/>
            <a:ext cx="1143008" cy="214314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2214546" y="4357694"/>
            <a:ext cx="500066" cy="35719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ovací šipka 25"/>
          <p:cNvCxnSpPr/>
          <p:nvPr/>
        </p:nvCxnSpPr>
        <p:spPr>
          <a:xfrm rot="10800000">
            <a:off x="2714612" y="4714884"/>
            <a:ext cx="928694" cy="571504"/>
          </a:xfrm>
          <a:prstGeom prst="straightConnector1">
            <a:avLst/>
          </a:prstGeom>
          <a:ln>
            <a:solidFill>
              <a:srgbClr val="92D05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rot="10800000">
            <a:off x="2714612" y="5214950"/>
            <a:ext cx="928694" cy="857256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Obdélník 30"/>
          <p:cNvSpPr/>
          <p:nvPr/>
        </p:nvSpPr>
        <p:spPr>
          <a:xfrm>
            <a:off x="1428728" y="4857760"/>
            <a:ext cx="1285884" cy="35719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9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0" dur="2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6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11" grpId="0" animBg="1"/>
      <p:bldP spid="14" grpId="0" animBg="1"/>
      <p:bldP spid="22" grpId="0" animBg="1"/>
      <p:bldP spid="25" grpId="0" animBg="1"/>
      <p:bldP spid="3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Konektory (zástrčky)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3971924" cy="4854597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PS/2 konektor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USB konektor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síťový konektor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konektor pro připojení monitoru (do grafické karty)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konektor pro připojení sluchátek a mikrofonu (do zvukové karty)</a:t>
            </a:r>
          </a:p>
        </p:txBody>
      </p:sp>
      <p:pic>
        <p:nvPicPr>
          <p:cNvPr id="4" name="Picture 2" descr="C:\Documents and Settings\Jirka\Desktop\obrICT\full-image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643050"/>
            <a:ext cx="1749873" cy="1080000"/>
          </a:xfrm>
          <a:prstGeom prst="rect">
            <a:avLst/>
          </a:prstGeom>
          <a:noFill/>
        </p:spPr>
      </p:pic>
      <p:pic>
        <p:nvPicPr>
          <p:cNvPr id="1027" name="Picture 3" descr="C:\Documents and Settings\Jirka\Desktop\obrICT\full-image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6" y="2928934"/>
            <a:ext cx="1601780" cy="1201457"/>
          </a:xfrm>
          <a:prstGeom prst="rect">
            <a:avLst/>
          </a:prstGeom>
          <a:noFill/>
        </p:spPr>
      </p:pic>
      <p:pic>
        <p:nvPicPr>
          <p:cNvPr id="1028" name="Picture 4" descr="C:\Documents and Settings\Jirka\Desktop\obrICT\full-image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72330" y="2071677"/>
            <a:ext cx="1500198" cy="1361881"/>
          </a:xfrm>
          <a:prstGeom prst="rect">
            <a:avLst/>
          </a:prstGeom>
          <a:noFill/>
        </p:spPr>
      </p:pic>
      <p:pic>
        <p:nvPicPr>
          <p:cNvPr id="1029" name="Picture 5" descr="C:\Documents and Settings\Jirka\Desktop\obrICT\vga-cable-plug9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72330" y="3857628"/>
            <a:ext cx="1455458" cy="1537540"/>
          </a:xfrm>
          <a:prstGeom prst="rect">
            <a:avLst/>
          </a:prstGeom>
          <a:noFill/>
        </p:spPr>
      </p:pic>
      <p:pic>
        <p:nvPicPr>
          <p:cNvPr id="1031" name="Picture 7" descr="C:\Documents and Settings\Jirka\Desktop\obrICT\full-image7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3439" y="4429132"/>
            <a:ext cx="1714512" cy="128601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USB disk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3971924" cy="4854597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přenosné paměťové zařízení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nazývá se také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flash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disk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předmět velikostí malý, ale kapacitou velký (až 256 GB)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existují různé tvary pouzder, která mohou být vyrobena z kovu, plastu či gumy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8" y="1714488"/>
            <a:ext cx="3487731" cy="2062121"/>
          </a:xfrm>
          <a:prstGeom prst="rect">
            <a:avLst/>
          </a:prstGeom>
          <a:noFill/>
        </p:spPr>
      </p:pic>
      <p:pic>
        <p:nvPicPr>
          <p:cNvPr id="10" name="Zástupný symbol pro obsah 5">
            <a:hlinkClick r:id="rId3" tooltip="USB flash disk s kapacitou 256 GB"/>
          </p:cNvPr>
          <p:cNvPicPr>
            <a:picLocks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86380" y="4214818"/>
            <a:ext cx="785818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Zástupný symbol pro obsah 5">
            <a:hlinkClick r:id="rId5" tooltip="USB disk jako auto"/>
          </p:cNvPr>
          <p:cNvPicPr>
            <a:picLocks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86380" y="5643578"/>
            <a:ext cx="785818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Zástupný symbol pro obsah 5">
            <a:hlinkClick r:id="rId6" tooltip="USB disk jako robot"/>
          </p:cNvPr>
          <p:cNvPicPr>
            <a:picLocks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00760" y="5643578"/>
            <a:ext cx="785818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Zástupný symbol pro obsah 5">
            <a:hlinkClick r:id="rId7" tooltip="USB disk jako kostička Lega"/>
          </p:cNvPr>
          <p:cNvPicPr>
            <a:picLocks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15140" y="5643578"/>
            <a:ext cx="785818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Zástupný symbol pro obsah 5">
            <a:hlinkClick r:id="rId8" tooltip="USB disk jako šperk"/>
          </p:cNvPr>
          <p:cNvPicPr>
            <a:picLocks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429520" y="5643578"/>
            <a:ext cx="785818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Šipka doprava 14"/>
          <p:cNvSpPr/>
          <p:nvPr/>
        </p:nvSpPr>
        <p:spPr>
          <a:xfrm>
            <a:off x="4429124" y="4214818"/>
            <a:ext cx="428628" cy="357190"/>
          </a:xfrm>
          <a:prstGeom prst="rightArrow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4429124" y="5643578"/>
            <a:ext cx="428628" cy="357190"/>
          </a:xfrm>
          <a:prstGeom prst="rightArrow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Dokument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86248" y="1643050"/>
            <a:ext cx="4038600" cy="452628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Sledujte pozorně následující dokument.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Později odpovíte na několik otázek.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Délka 03:10 minuty.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>
            <a:hlinkClick r:id="rId2" tooltip="Porty a rozhraní - dokument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967109" y="1646238"/>
            <a:ext cx="3018781" cy="452596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Otázky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Co jsou to porty?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Přes které konektory se dá připojit klávesnice a myš (dvě možnosti)?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Co lze připojit paralelním portem?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Uveď jednu výhodu USB portu.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Co se dá přes USB port připojit k počítači?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Co je to USB disk?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Porty jsou konektory (zásuvky) na počítačové skříni.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Klávesnici a myš lze připojit buď přes USB konektor, nebo PS/2 konektor.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Paralelním portem můžeme připojit například tiskárnu.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Výhodou USB portu je rychlost přenosu dat.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Přes USB port můžeme připojit k počítači myš, klávesnici, tiskárnu, digitální fotoaparát, ...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USB disk je přenosné paměťové zařízení.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1785926"/>
          <a:ext cx="8358217" cy="4237674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357322"/>
                <a:gridCol w="7000895"/>
              </a:tblGrid>
              <a:tr h="2143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Snímek  číslo: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b="1" kern="1200" dirty="0" smtClean="0">
                          <a:solidFill>
                            <a:schemeClr val="lt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Citace obrázků:</a:t>
                      </a:r>
                      <a:endParaRPr kumimoji="0" lang="cs-CZ" sz="1200" b="1" kern="1200" dirty="0">
                        <a:solidFill>
                          <a:schemeClr val="lt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 (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flash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disk)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RYGLE. 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Open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Clipart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Library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http://openclipart.org/people/rygle/USB_Thumb_Drive_4.svg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4 (zadní strana PC)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Datakabinet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1.8.2012]. ZŠ a MŠ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Verneřice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má licenci na materiály firmy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Datakabinet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,s. r.o. Dostupný na WWW: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http://www.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datakabinet.cz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files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img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products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tab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_informatika_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zakladni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_pojmy.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png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?w=450&amp;h=380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5 (PS/2 zástrčka)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Picdrome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[online].</a:t>
                      </a:r>
                      <a:r>
                        <a:rPr kumimoji="0" lang="cs-CZ" sz="1200" kern="1200" baseline="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[cit. 14.6.2012]. Dostupný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pod licencí Public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Domain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http://www.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picdrome.com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albums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/technology/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mouse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-ps2-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cable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-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plug.jpg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5 (síťová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zástrčka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Picdrome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[online].</a:t>
                      </a:r>
                      <a:r>
                        <a:rPr kumimoji="0" lang="cs-CZ" sz="1200" kern="1200" baseline="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[cit. 14.6.2012]. Dostupný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pod licencí Public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Domain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http://www.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picdrome.com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albums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/technology/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ethernet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-network-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connector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-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cable.jpg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5 (USB zástrčka)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Picdrome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[online].</a:t>
                      </a:r>
                      <a:r>
                        <a:rPr kumimoji="0" lang="cs-CZ" sz="1200" kern="1200" baseline="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[cit. 14.6.2012]. Dostupný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pod licencí Public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Domain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http://www.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picdrome.com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albums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/technology/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usb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-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plug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-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close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-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up.jpg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5 (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vga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zástrčka)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Picdrome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[online].</a:t>
                      </a:r>
                      <a:r>
                        <a:rPr kumimoji="0" lang="cs-CZ" sz="1200" kern="1200" baseline="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[cit. 14.6.2012]. Dostupný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pod licencí Public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Domain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http://www.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picdrome.com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albums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/technology/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vga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-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cable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-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plug.jpg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5 (jacky)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Picdrome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[online].</a:t>
                      </a:r>
                      <a:r>
                        <a:rPr kumimoji="0" lang="cs-CZ" sz="1200" kern="1200" baseline="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[cit. 14.6.2012]. Dostupný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pod licencí Public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Domain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http://www.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picdrome.com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albums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/technology/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mic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-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and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-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phones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-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jacks.jpg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6 (USB disk)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ZHOSEN.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[online]. [cit. 1.7.2012]. Dostupný pod licencí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Creative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Attribution-</a:t>
                      </a:r>
                      <a:r>
                        <a:rPr kumimoji="0" lang="en-US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ShareAlike</a:t>
                      </a:r>
                      <a:r>
                        <a:rPr kumimoji="0" lang="en-US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3.0 </a:t>
                      </a:r>
                      <a:r>
                        <a:rPr kumimoji="0" lang="en-US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Unported</a:t>
                      </a:r>
                      <a:r>
                        <a:rPr kumimoji="0" lang="en-US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(CC BY-SA 3.0)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 WWW: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http://upload.wikimedia.org/wikipedia/commons/1/13/TwinMOS_Q7_64GB.jpg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6 (lupa)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Office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1.7.2012]. ZŠ a MŠ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Verneřice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má licenci na programy MS Office. Dostupný na WWW: http://officeimg.vo.msecnd.net/en-us/images/MH900433829.jpg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7 (film)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Office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1.7.2012]. ZŠ a MŠ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Verneřice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má licenci na programy MS Office. Dostupný na WWW: http://officeimg.vo.msecnd.net/en-us/images/MH900431011.jpg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Zdroje</a:t>
            </a: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969</TotalTime>
  <Words>750</Words>
  <Application>Microsoft Office PowerPoint</Application>
  <PresentationFormat>Předvádění na obrazovce (4:3)</PresentationFormat>
  <Paragraphs>101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Lití písma</vt:lpstr>
      <vt:lpstr>Snímek 1</vt:lpstr>
      <vt:lpstr>Porty, rozhraní, USB disky</vt:lpstr>
      <vt:lpstr>Funkce a typy portů</vt:lpstr>
      <vt:lpstr>Porty na zadní straně PC skříně </vt:lpstr>
      <vt:lpstr>Konektory (zástrčky)</vt:lpstr>
      <vt:lpstr>USB disk</vt:lpstr>
      <vt:lpstr>Dokument</vt:lpstr>
      <vt:lpstr>Otázky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VY_12_INOVACE_II.ICT4</dc:title>
  <dc:subject>Porty, rozhraní a USB disky</dc:subject>
  <dc:creator>Mgr. Jiří Benda</dc:creator>
  <cp:lastModifiedBy>Jirka</cp:lastModifiedBy>
  <cp:revision>324</cp:revision>
  <dcterms:modified xsi:type="dcterms:W3CDTF">2012-12-09T10:13:14Z</dcterms:modified>
</cp:coreProperties>
</file>