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56" r:id="rId3"/>
    <p:sldId id="257" r:id="rId4"/>
    <p:sldId id="259" r:id="rId5"/>
    <p:sldId id="258" r:id="rId6"/>
    <p:sldId id="260" r:id="rId7"/>
    <p:sldId id="265" r:id="rId8"/>
    <p:sldId id="266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4BA3D0-70D1-442C-9CA8-06D39E5B17C8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197A82-1307-4C4E-8CBC-847092C7E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197A82-1307-4C4E-8CBC-847092C7EDB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pctuning.tyden.cz/ilustrace2/Teuzz/cpu6/athlon3000754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editmax.eu/wp-content/uploads/2012/05/cdb8a34bfd0248f4da958c083d6537ab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g2HQJ7Kjnw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loupak.cz/video/technika-a-pc/4878-jak-se-dela-procesor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hyperlink" Target="http://www.youtube.com/watch?v=fsUwM5D-qi8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89944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855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Procesor.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otázky, pro kontrolu  řešení a pro zvídavé bonusové dokumenty.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54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obrázky ( lupa)  a dokumenty 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 vhodné mít k dispozici procesor, aby si ho žáci mohli prohlédnout.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643446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Procesor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A more powerful CPU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857496"/>
            <a:ext cx="1727835" cy="1716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Funkce procesoru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řídící jednotka PC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vykonává všechny operace v PC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čím pracuje rychleji, tím rychleji může pracovat počítač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„mozek počítače“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„srdce počítače“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902822"/>
            <a:ext cx="4038600" cy="4012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Největší výrobci procesorů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AMD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INTEL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>
            <a:hlinkClick r:id="rId2" tooltip="Procesor AMD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271462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>
            <a:hlinkClick r:id="rId4" tooltip="Procesor INTEL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71462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jeho zhlédnutí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03:05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3" tooltip="Procesor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 čemu slouží procesor?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 je velký procesor?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Kolik zpracuje procesor instrukcí za sekundu, má-li taktovací frekvenci 3,4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GHz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 se jmenují největší výrobci procesorů?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Kam se vkládá procesor?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Proč je nutno chladit procesor?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 se chladí procesor?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6237"/>
            <a:ext cx="8501122" cy="45262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Procesor vykonává všechny operace v PC.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velký několik cm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této taktovací frekvenci zpracuje procesor 3 400 000 000 instrukcí za sekundu.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největší výrobce procesorů patří firmy AMD a INTEL.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Procesor se vkládá do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socketu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základní desku.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6237"/>
            <a:ext cx="8501122" cy="45262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Procesor se při činnosti zahřívá </a:t>
            </a:r>
            <a:r>
              <a:rPr lang="cs-CZ" smtClean="0">
                <a:latin typeface="Arial" pitchFamily="34" charset="0"/>
                <a:cs typeface="Arial" pitchFamily="34" charset="0"/>
              </a:rPr>
              <a:t>a mohl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by shořet.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Procesor se chladí pasivně – kovovým žebrovaným chladičem a aktivně – malým ventilátorem .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Bonus pro zvídavé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Chladič – a proč jen jeden?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(1:48 min.)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se vyrábí procesor?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(5:20 min.)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>
            <a:hlinkClick r:id="rId2" tooltip="Jak se dělá procesor - dokumen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2714620"/>
            <a:ext cx="2105827" cy="3157200"/>
          </a:xfrm>
          <a:prstGeom prst="rect">
            <a:avLst/>
          </a:prstGeom>
          <a:noFill/>
        </p:spPr>
      </p:pic>
      <p:pic>
        <p:nvPicPr>
          <p:cNvPr id="6" name="Picture 3">
            <a:hlinkClick r:id="rId4" tooltip="Chladič - dokumen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2714620"/>
            <a:ext cx="2104692" cy="315549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186023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14446"/>
                <a:gridCol w="7143771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(procesor)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JHNRI4.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http://openclipart.org/people/jhnri4/CPU-20110210190547.svg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 (procesor)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AIDA.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Uveďte autora-Zachovejte licenci 3.0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Unported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(CC BY-SA 3.0) </a:t>
                      </a:r>
                      <a:r>
                        <a:rPr kumimoji="0" lang="en-US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</a:t>
                      </a:r>
                      <a:endParaRPr lang="cs-CZ" sz="1200" dirty="0" smtClean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http://upload.wikimedia.org/wikipedia/commons/3/36/Intel_Celeron_D.jpg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(lupa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5, 8 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137</TotalTime>
  <Words>440</Words>
  <PresentationFormat>Předvádění na obrazovce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Procesor</vt:lpstr>
      <vt:lpstr>Funkce procesoru</vt:lpstr>
      <vt:lpstr>Největší výrobci procesorů</vt:lpstr>
      <vt:lpstr>Dokument</vt:lpstr>
      <vt:lpstr>Otázky</vt:lpstr>
      <vt:lpstr>Řešení</vt:lpstr>
      <vt:lpstr>Řešení</vt:lpstr>
      <vt:lpstr>Bonus pro zvídavé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VY_32_INOVACE_I.ICT13</dc:title>
  <dc:subject>Procesor</dc:subject>
  <dc:creator>Mgr. Jiří Benda</dc:creator>
  <cp:lastModifiedBy>Jirka</cp:lastModifiedBy>
  <cp:revision>50</cp:revision>
  <dcterms:modified xsi:type="dcterms:W3CDTF">2012-12-09T10:15:58Z</dcterms:modified>
</cp:coreProperties>
</file>