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2" r:id="rId4"/>
    <p:sldId id="257" r:id="rId5"/>
    <p:sldId id="259" r:id="rId6"/>
    <p:sldId id="258" r:id="rId7"/>
    <p:sldId id="260" r:id="rId8"/>
    <p:sldId id="265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noel.feld.cvut.cz/vyu/a2b31hpm/images/1/18/Stopy_a_cylindry.jpe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_VjgOEO8jA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9eMWG3fwiEU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hyperlink" Target="http://www.odditycentral.com/wp-content/uploads/2009/08/hard-disk-bike4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409627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855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Harddisk.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otázky, pro kontrolu  řešení a pro zvídavé bonusový dokument a obrázek.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 ( lupa)  a dokumenty 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harddisk (pokud možno otevřený), aby si ho žáci mohli prohlédnout.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786322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Harddisk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Hard Dis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2714620"/>
            <a:ext cx="2014539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harddisku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na něm uložena všechna data a programy počítače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vypnutí počítače se data nevymažou (na rozdíl od paměti RAM)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kapacita (GB) – množství dat, které je možno uchovat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současnosti je běžná kapacita 750 GB –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1 TB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Fyzická struktura harddisku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926352"/>
          </a:xfrm>
        </p:spPr>
        <p:txBody>
          <a:bodyPr>
            <a:normAutofit fontScale="77500" lnSpcReduction="20000"/>
          </a:bodyPr>
          <a:lstStyle/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pevný disk je složen z tuhých kotoučů (ploten) </a:t>
            </a:r>
            <a:br>
              <a:rPr lang="cs-CZ" sz="3300" dirty="0" smtClean="0">
                <a:latin typeface="Arial" pitchFamily="34" charset="0"/>
                <a:cs typeface="Arial" pitchFamily="34" charset="0"/>
              </a:rPr>
            </a:br>
            <a:endParaRPr lang="cs-CZ" sz="3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data se zapisují na magnetické vrstvy</a:t>
            </a:r>
          </a:p>
          <a:p>
            <a:pPr>
              <a:buFont typeface="Wingdings" pitchFamily="2" charset="2"/>
              <a:buNone/>
            </a:pPr>
            <a:r>
              <a:rPr lang="cs-CZ" sz="33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čtecí / zápisové hlavy se vznášejí nad diskem</a:t>
            </a:r>
            <a:br>
              <a:rPr lang="cs-CZ" sz="3300" dirty="0" smtClean="0">
                <a:latin typeface="Arial" pitchFamily="34" charset="0"/>
                <a:cs typeface="Arial" pitchFamily="34" charset="0"/>
              </a:rPr>
            </a:br>
            <a:endParaRPr lang="cs-CZ" sz="3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pevné disky jsou uloženy ve vzduchotěsném pouzdře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14488"/>
            <a:ext cx="4341813" cy="30718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Struktura disku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328327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jednotlivé disky harddisku jsou rozděleny na stopy (A)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sektory (B)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(C) = stopa v sektoru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cylindry jsou stopy na discích nad sebou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(viz lupa)</a:t>
            </a: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>
            <a:hlinkClick r:id="rId2" tooltip="Stopy a cylindr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4857760"/>
            <a:ext cx="1185858" cy="125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Datei:Disk-structure2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1571612"/>
            <a:ext cx="4000528" cy="40005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03:49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Harddisk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28662" y="1785926"/>
            <a:ext cx="3018781" cy="4525962"/>
          </a:xfrm>
          <a:prstGeom prst="rect">
            <a:avLst/>
          </a:prstGeom>
          <a:noFill/>
        </p:spPr>
      </p:pic>
      <p:pic>
        <p:nvPicPr>
          <p:cNvPr id="6146" name="Picture 2" descr="Datei:Seagate-ST4702N-0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7" y="4357694"/>
            <a:ext cx="3000396" cy="199151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 čemu slouží harddisk?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to kapacita harddisku?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Jakou kapacitu mají v současnosti harddisky?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zaznamenává a čte data </a:t>
            </a:r>
            <a:r>
              <a:rPr lang="cs-CZ" smtClean="0">
                <a:latin typeface="Arial" pitchFamily="34" charset="0"/>
                <a:cs typeface="Arial" pitchFamily="34" charset="0"/>
              </a:rPr>
              <a:t>z kotoučů?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Kde je umístěno zařízení harddisku?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Vymažou se data na harddisku po vypnutí PC?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které dvě části je rozdělen disk?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harddisku se uchovávají všechna data a programy PC.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Kapacita harddisku je množství dat, které je na něm možno uchovat.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současnosti mají harddisky kapacitu až 1TB.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Data zaznamenávají a čtou z kotoučů elektromagnetické hlavičky.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Harddisk je ve vzduchotěsném obalu.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vypnutí PC se data z harddisku nevymažou.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Disk se rozděluje na stopy a sektory.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3757610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Uvnitř harddisku …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(1:56 min.)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Co s harddiskem, který dosloužil?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>
            <a:hlinkClick r:id="rId2" tooltip="Harddisk - dokumen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714620"/>
            <a:ext cx="2104692" cy="3155498"/>
          </a:xfrm>
          <a:prstGeom prst="rect">
            <a:avLst/>
          </a:prstGeom>
          <a:noFill/>
        </p:spPr>
      </p:pic>
      <p:pic>
        <p:nvPicPr>
          <p:cNvPr id="7" name="Obrázek 6">
            <a:hlinkClick r:id="rId4" tooltip="I takto se dá použít harddisk ;-)"/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278605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4088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85884"/>
                <a:gridCol w="7072333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(harddisk)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ILNANNY.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http://openclipart.org/people/ilnanny/Hard_Disk.svg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(harddisk)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RJT.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Public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baseline="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http://upload.wikimedia.org/wikipedia/commons/4/49/Hdd_od_srodka.jpg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(struktura disku)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MISTWIZ.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Public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baseline="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http://upload.wikimedia.org/wikipedia/commons/d/d7/Disk-structure.svg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5,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9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(lupa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(harddisk)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BERBERICH, Hubert.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Public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baseline="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http://upload.wikimedia.org/wikipedia/commons/f/f8/Seagate-ST4702N-03.jpg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6, 9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270</TotalTime>
  <Words>545</Words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Harddisk</vt:lpstr>
      <vt:lpstr>Funkce harddisku</vt:lpstr>
      <vt:lpstr>Fyzická struktura harddisku</vt:lpstr>
      <vt:lpstr>Struktura disku</vt:lpstr>
      <vt:lpstr>Dokument</vt:lpstr>
      <vt:lpstr>Otázky</vt:lpstr>
      <vt:lpstr>Řešení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VY_32_INOVACE_I.ICT14</dc:title>
  <dc:subject>Harddisk</dc:subject>
  <dc:creator>Mgr. Jiří Benda</dc:creator>
  <cp:lastModifiedBy>Jirka</cp:lastModifiedBy>
  <cp:revision>88</cp:revision>
  <dcterms:modified xsi:type="dcterms:W3CDTF">2012-12-09T10:17:00Z</dcterms:modified>
</cp:coreProperties>
</file>