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9" r:id="rId5"/>
    <p:sldId id="258" r:id="rId6"/>
    <p:sldId id="260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0" d="100"/>
          <a:sy n="80" d="100"/>
        </p:scale>
        <p:origin x="-132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aiFpuIpAroY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3689133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Times New Roman" pitchFamily="18" charset="0"/>
                          <a:cs typeface="Times New Roman" pitchFamily="18" charset="0"/>
                        </a:rPr>
                        <a:t>VY_32_INOVACE_I.ICT15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4.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07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</a:t>
                      </a: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aměť RAM. 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se detailněji seznámí s uvedeným hardwarem.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závěr jsou pro ně připraveny otázky a pro kontrolu  řešení. 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854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 na dokument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(obrázek filmu), který tvoří nedílnou součást prezentace.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Je vhodné mít k dispozici paměť RAM, aby si ji žáci mohli prohlédnout.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786322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Operační paměť RAM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891791"/>
            <a:ext cx="2990825" cy="598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Funkce paměti RAM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987824" y="1645920"/>
            <a:ext cx="5698976" cy="452628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jsou v ní uložena data a programy, se kterými počítač právě pracuje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velmi rychlá, ale má menší kapacitu (jednotky GB) než harddisk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pokud se vypne PC, všechna data se vymažou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uložena ve slotech na základní desce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2386608" cy="452628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155815" y="2532079"/>
            <a:ext cx="5868144" cy="161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Různé typy paměti RAM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494886" y="537563"/>
            <a:ext cx="4356901" cy="6827408"/>
          </a:xfrm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Dokument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2783212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Sledujte pozorně následující dokument.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 jeho zhlédnutí odpovíte na několik otázek.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Délka 02:12 minut.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>
            <a:hlinkClick r:id="rId2" tooltip="Paměť RAM - dokument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67109" y="1646238"/>
            <a:ext cx="3018781" cy="4525962"/>
          </a:xfrm>
          <a:prstGeom prst="rect">
            <a:avLst/>
          </a:prstGeom>
          <a:noFill/>
        </p:spPr>
      </p:pic>
      <p:pic>
        <p:nvPicPr>
          <p:cNvPr id="1026" name="Picture 2" descr="C:\Documents and Settings\Jirka\Desktop\obrICT\full-image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3504" y="4357694"/>
            <a:ext cx="2727534" cy="181926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Otázky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 čemu slouží operační paměť RAM?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čem je lepší než harddisk?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jakém parametru je horší než harddisk?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se stane s daty, pokud se počítač vypne?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Kde je v PC uložena?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Paměť RAM uchovává data, se kterými počítač právě pracuje.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rychlejší než harddisk.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Má menší </a:t>
            </a:r>
            <a:r>
              <a:rPr lang="cs-CZ" smtClean="0">
                <a:latin typeface="Arial" pitchFamily="34" charset="0"/>
                <a:cs typeface="Arial" pitchFamily="34" charset="0"/>
              </a:rPr>
              <a:t>kapacitu než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harddisk.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Pokud se počítač vypne, data v paměti RAM se vymažou.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Paměti RAM se vkládají do slotů na základní desce.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240887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285884"/>
                <a:gridCol w="7072333"/>
              </a:tblGrid>
              <a:tr h="214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 (paměť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RAM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SHEIKH_TUHIN.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Clipart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Library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http://openclipart.org/people/sheikh_tuhin/it-ram.svg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 (paměť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RAM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KONRADR.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Creative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Attribution-</a:t>
                      </a:r>
                      <a:r>
                        <a:rPr kumimoji="0" lang="en-US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ShareAlike</a:t>
                      </a:r>
                      <a:r>
                        <a:rPr kumimoji="0" lang="en-US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3.0 </a:t>
                      </a:r>
                      <a:r>
                        <a:rPr kumimoji="0" lang="en-US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Unported</a:t>
                      </a:r>
                      <a:r>
                        <a:rPr kumimoji="0" lang="en-US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(CC BY-SA 3.0) 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WWW: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http://upload.wikimedia.org/wikipedia/commons/e/ef/SDR_SDRAM_133MHz.jpg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 (paměti RAM)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TOPORY.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Creative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Uveďte autora-Zachovejte licenci 3.0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Unported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(CC BY-SA 3.0)  na WWW: http://upload.wikimedia.org/wikipedia/commons/thumb/d/d3/RAM_n.jpg/382px-RAM_n.jpg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 (paměť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RAM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Picdrome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</a:t>
                      </a:r>
                      <a:r>
                        <a:rPr kumimoji="0" lang="cs-CZ" sz="1200" kern="1200" baseline="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[cit. 14.6.2012]. Dostupný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pod licencí Public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Domain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http://www.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picdrome.com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albums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/technology/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computer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dram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memory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-in-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slots.jpg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5(film)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http://officeimg.vo.msecnd.net/en-us/images/MH900431011.jpg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198</TotalTime>
  <Words>431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Snímek 1</vt:lpstr>
      <vt:lpstr>Operační paměť RAM</vt:lpstr>
      <vt:lpstr>Funkce paměti RAM</vt:lpstr>
      <vt:lpstr>Různé typy paměti RAM</vt:lpstr>
      <vt:lpstr>Dokument</vt:lpstr>
      <vt:lpstr>Otázky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VY_32_INOVACE_I.ICT15</dc:title>
  <dc:subject>Paměť RAM</dc:subject>
  <dc:creator>Mgr. Jiří Benda</dc:creator>
  <cp:lastModifiedBy>Jirka</cp:lastModifiedBy>
  <cp:revision>63</cp:revision>
  <dcterms:modified xsi:type="dcterms:W3CDTF">2012-12-09T10:22:17Z</dcterms:modified>
</cp:coreProperties>
</file>