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61" r:id="rId4"/>
    <p:sldId id="259" r:id="rId5"/>
    <p:sldId id="266" r:id="rId6"/>
    <p:sldId id="258" r:id="rId7"/>
    <p:sldId id="260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717" autoAdjust="0"/>
    <p:restoredTop sz="94660"/>
  </p:normalViewPr>
  <p:slideViewPr>
    <p:cSldViewPr>
      <p:cViewPr>
        <p:scale>
          <a:sx n="80" d="100"/>
          <a:sy n="80" d="100"/>
        </p:scale>
        <p:origin x="-132" y="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cut thruBlk="1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youtube.com/watch?v=5y4-j_fsQwo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itbiz.cz/images/upload/l/lg-touch-10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jpeg"/><Relationship Id="rId4" Type="http://schemas.openxmlformats.org/officeDocument/2006/relationships/hyperlink" Target="http://www.youtube.com/watch?v=_PR0FmTDs-w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571480"/>
          <a:ext cx="8358217" cy="3588791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Mgr. Jiří Benda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Times New Roman" pitchFamily="18" charset="0"/>
                          <a:cs typeface="Times New Roman" pitchFamily="18" charset="0"/>
                        </a:rPr>
                        <a:t>VY_32_INOVACE_I.ICT16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4.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607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Monitor. 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se detailněji seznámí s uvedeným hardwarem.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 závěr jsou pro ně připraveny otázky, pro kontrolu  řešení a pro zvídavé bonusový obrázek a ukázka. 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6364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na obrázek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(lupa) a odkaz na dokument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y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(obrázek filmu), které tvoří nedílnou součást prezentace.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8316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Mgr. Jiří Benda.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50057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Monitor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screen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15207" y="2786058"/>
            <a:ext cx="1357322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Monitor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71472" y="1645920"/>
            <a:ext cx="8115328" cy="49263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výstupní zobrazovací zařízení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důležité parametry:</a:t>
            </a:r>
          </a:p>
          <a:p>
            <a:pPr marL="719138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velikost úhlopříčky (běžné 17", 19" a 21")</a:t>
            </a:r>
          </a:p>
          <a:p>
            <a:pPr marL="719138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rozlišení – počet bodů na šířku krát počet bodů na výšku, ze kterých se skládá obraz (typické rozlišení je 1024 x 768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pixelů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719138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obrazová frekvence – počet obrazovek zobrazených za jednu sekundu, vhodné je 75 a více Hz</a:t>
            </a: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Dva typy monitorů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LCD monitor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CRT monitor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 descr="Soubor:LG L194WT-SF LCD monito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214554"/>
            <a:ext cx="3763800" cy="3240000"/>
          </a:xfrm>
          <a:prstGeom prst="rect">
            <a:avLst/>
          </a:prstGeom>
          <a:noFill/>
        </p:spPr>
      </p:pic>
      <p:pic>
        <p:nvPicPr>
          <p:cNvPr id="7172" name="Picture 4" descr="File:Belinea-monitor19cr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2214554"/>
            <a:ext cx="3348000" cy="324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Porovnání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LCD monitor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novější typ</a:t>
            </a:r>
          </a:p>
          <a:p>
            <a:pPr lvl="1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menší rozměry, lehčí</a:t>
            </a:r>
          </a:p>
          <a:p>
            <a:pPr lvl="1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nezatěžuje zrak</a:t>
            </a:r>
          </a:p>
          <a:p>
            <a:pPr lvl="1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menší spotřeba energie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CRT monitor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zastarávající</a:t>
            </a:r>
          </a:p>
          <a:p>
            <a:pPr lvl="1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větší rozměry</a:t>
            </a:r>
          </a:p>
          <a:p>
            <a:pPr lvl="1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je třeba nastavit obrazovou frekvenci, aby nebyl zatěžován zrak</a:t>
            </a:r>
          </a:p>
          <a:p>
            <a:pPr lvl="1">
              <a:buFont typeface="Wingdings" pitchFamily="2" charset="2"/>
              <a:buChar char="Ø"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Dokument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Sledujte pozorně následující dokument.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 jeho zhlédnutí odpovíte na několik otázek.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Délka 03:21 minut.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>
            <a:hlinkClick r:id="rId2" tooltip="Monitor - dokument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967109" y="1646238"/>
            <a:ext cx="3018781" cy="452596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Otázky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Jaké typy monitorů znáš, který je výhodnější? Proč?</a:t>
            </a:r>
          </a:p>
          <a:p>
            <a:pPr marL="514350" indent="-514350">
              <a:buFont typeface="+mj-lt"/>
              <a:buAutoNum type="arabicPeriod"/>
            </a:pPr>
            <a:r>
              <a:rPr lang="cs-CZ" smtClean="0">
                <a:latin typeface="Arial" pitchFamily="34" charset="0"/>
                <a:cs typeface="Arial" pitchFamily="34" charset="0"/>
              </a:rPr>
              <a:t>Které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parametry jsou důležité při výběru a nastavení monitoru?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Jaké je běžné rozlišení monitoru?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Jaká je vhodná obrazová frekvence?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783159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Typy monitorů - CRT a LCD. LCD monitory jsou prostorově menší, lehčí a nekazí oči.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Mezi důležité parametry monitoru patří velikost úhlopříčky, rozlišení a obrazová frekvence.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Běžné rozlišení monitoru je 1024 x 768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pixelů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Vhodná obrazová frekvence je 75 Hz a více.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Bonus pro zvídavé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99726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Dotykový monitor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Ukázka recyklace televizorů a monitorů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(1:21 min.)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>
            <a:hlinkClick r:id="rId2" tooltip="Dotykový monitor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264318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>
            <a:hlinkClick r:id="rId4" tooltip="Ukázka recyklace televizorů a monitorů - dokument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57884" y="3214686"/>
            <a:ext cx="1829693" cy="27432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1785926"/>
          <a:ext cx="8358217" cy="2225994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285884"/>
                <a:gridCol w="7072333"/>
              </a:tblGrid>
              <a:tr h="214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Snímek  číslo: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Citace obrázků:</a:t>
                      </a:r>
                      <a:endParaRPr kumimoji="0" lang="cs-CZ" sz="12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 (LCD monitor)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SPACM.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Clipart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Library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http://openclipart.org/people/spacm/spacm_screen.svg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4(LCD monitor)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FLORISLA.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 [cit. 1.7.2012]. Dostupný pod licencí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Creative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pl-PL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Uveďte autora-Zachovejte licenci 2.0 Generic (CC BY-SA 2.0)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 WWW: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http://upload.wikimedia.org/wikipedia/commons/7/7e/LG_L194WT-SF_LCD_monitor.jpg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4 (CRT monitor)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ROGERS,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Norman.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 [cit. 1.7.2012].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 na WWW: http://upload.wikimedia.org/wikipedia/commons/e/ee/Belinea-monitor19crt.jpg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6, 9(film)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http://officeimg.vo.msecnd.net/en-us/images/MH900431011.jpg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9 (lupa)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http://officeimg.vo.msecnd.net/en-us/images/MH900433829.jpg 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Zdroje</a:t>
            </a: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409</TotalTime>
  <Words>523</Words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Lití písma</vt:lpstr>
      <vt:lpstr>Snímek 1</vt:lpstr>
      <vt:lpstr>Monitor</vt:lpstr>
      <vt:lpstr>Monitor</vt:lpstr>
      <vt:lpstr>Dva typy monitorů</vt:lpstr>
      <vt:lpstr>Porovnání</vt:lpstr>
      <vt:lpstr>Dokument</vt:lpstr>
      <vt:lpstr>Otázky</vt:lpstr>
      <vt:lpstr>Řešení</vt:lpstr>
      <vt:lpstr>Bonus pro zvídavé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VY_32_INOVACE_I.ICT16</dc:title>
  <dc:subject>Monitor</dc:subject>
  <dc:creator>Mgr. Jiří Benda</dc:creator>
  <cp:lastModifiedBy>Jirka</cp:lastModifiedBy>
  <cp:revision>105</cp:revision>
  <dcterms:modified xsi:type="dcterms:W3CDTF">2012-12-09T10:23:29Z</dcterms:modified>
</cp:coreProperties>
</file>