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7" r:id="rId4"/>
    <p:sldId id="265" r:id="rId5"/>
    <p:sldId id="266" r:id="rId6"/>
    <p:sldId id="258" r:id="rId7"/>
    <p:sldId id="260" r:id="rId8"/>
    <p:sldId id="269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798" autoAdjust="0"/>
    <p:restoredTop sz="94709" autoAdjust="0"/>
  </p:normalViewPr>
  <p:slideViewPr>
    <p:cSldViewPr>
      <p:cViewPr>
        <p:scale>
          <a:sx n="70" d="100"/>
          <a:sy n="70" d="100"/>
        </p:scale>
        <p:origin x="-396" y="-1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ut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cut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cut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ut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cut thruBlk="1"/>
  </p:transition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youtube.com/watch?v=Lx3enNXAfR4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/>
        </p:nvGraphicFramePr>
        <p:xfrm>
          <a:off x="428596" y="571480"/>
          <a:ext cx="8358217" cy="3378479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006416"/>
                <a:gridCol w="4351801"/>
              </a:tblGrid>
              <a:tr h="1839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Mgr. Jiří Benda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VY_32_INOVACE_I.ICT18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6.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Hardware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6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6075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Tiskárny. </a:t>
                      </a: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 se detailněji seznámí s uvedeným hardwarem. 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Na závěr jsou pro ně připraveny otázky a pro kontrolu  řešení. Inovace – využití ICT (interaktivní tabule).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6364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 plnému využití učebního materiálu je třeba připojení k internetu, neboť prezentace obsahuje odkaz na dokument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(obrázek filmu), který tvoří nedílnou součást prezentace.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8316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Mgr. Jiří Benda.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500570"/>
            <a:ext cx="5407660" cy="103822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14400" y="381000"/>
            <a:ext cx="7943880" cy="2209800"/>
          </a:xfrm>
        </p:spPr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Tiskárny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Laser Printer ln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16" y="2714620"/>
            <a:ext cx="1764000" cy="1237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Tiskárny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9552" y="1628800"/>
            <a:ext cx="8115328" cy="4926352"/>
          </a:xfrm>
        </p:spPr>
        <p:txBody>
          <a:bodyPr>
            <a:norm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ýstupní zařízení počítače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ypy: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jehličkové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inkoustové 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laserové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požadavky na tiskárnu: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rychlost tisku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kvalita tisku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hlučnost tiskárny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rozlišení (DPI)</a:t>
            </a:r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2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Laserové tiskárny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elektofotografický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proces – selenový válec, toner a laserový paprsek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výhody: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kvalitní tisk</a:t>
            </a:r>
          </a:p>
          <a:p>
            <a:pPr lvl="1"/>
            <a:r>
              <a:rPr lang="cs-CZ" dirty="0">
                <a:latin typeface="Arial" pitchFamily="34" charset="0"/>
                <a:cs typeface="Arial" pitchFamily="34" charset="0"/>
              </a:rPr>
              <a:t>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ychlý tisk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nevýhody: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vyšší cena tiskárny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obrázek 34" descr="C:\Documents and Settings\Jirka\Local Settings\Temporary Internet Files\Content.IE5\MMMTLC5E\MC900297617[1].wmf"/>
          <p:cNvPicPr>
            <a:picLocks noGrp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971600" y="2420888"/>
            <a:ext cx="3240360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817621470"/>
      </p:ext>
    </p:extLst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Inkoustové tiskárny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854914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hlava, toner a rameno, které se pohybuje nad papírem, kam je inkoust vstřikován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výhody: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nižší pořizovací cena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kvalitní tisk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nevýhody: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nižší odolnost vytištěného materiálu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cena inkoustového toneru (patrony)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32" descr="C:\Documents and Settings\Jirka\Local Settings\Temporary Internet Files\Content.IE5\JSPCX054\MP900402148[1].jpg"/>
          <p:cNvPicPr>
            <a:picLocks noGrp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1074" y="2344348"/>
            <a:ext cx="3690851" cy="31297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946253069"/>
      </p:ext>
    </p:extLst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Dokument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Sledujte pozorně následující dokument.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 jeho zhlédnutí odpovíte na několik otázek.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Délka 03:58 minut.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>
            <a:hlinkClick r:id="rId2" tooltip="Tiskárny - dokument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967109" y="1646238"/>
            <a:ext cx="3018781" cy="452596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Otázky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Jaké znáš typy tiskáren?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Jakých parametrů bychom si měli všímat při koupi nové tiskárny?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Jaké jsou výhody a nevýhody laserových tiskáren?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latin typeface="Arial" pitchFamily="34" charset="0"/>
                <a:cs typeface="Arial" pitchFamily="34" charset="0"/>
              </a:rPr>
              <a:t>Jaké jsou výhody a </a:t>
            </a:r>
            <a:r>
              <a:rPr lang="cs-CZ">
                <a:latin typeface="Arial" pitchFamily="34" charset="0"/>
                <a:cs typeface="Arial" pitchFamily="34" charset="0"/>
              </a:rPr>
              <a:t>nevýhody </a:t>
            </a:r>
            <a:r>
              <a:rPr lang="cs-CZ" smtClean="0">
                <a:latin typeface="Arial" pitchFamily="34" charset="0"/>
                <a:cs typeface="Arial" pitchFamily="34" charset="0"/>
              </a:rPr>
              <a:t>inkoustových tiskáren</a:t>
            </a:r>
            <a:r>
              <a:rPr lang="cs-CZ" dirty="0">
                <a:latin typeface="Arial" pitchFamily="34" charset="0"/>
                <a:cs typeface="Arial" pitchFamily="34" charset="0"/>
              </a:rPr>
              <a:t>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Řešení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926035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Typy tiskáren – jehličková, inkoustová, laserová, ...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Důležité parametry při koupi nové tiskárny jsou rychlost tisku, kvalita tisku, rozlišení a hlučnost tiskárny.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Výhody laserových tiskáren – kvalitní a rychlý tisk. Nevýhody – vyšší cena tiskárny.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Výhody inkoustových tiskáren – nižší pořizovací cena, kvalitní tisk. Nevýhody – nižší odolnost  vytištěného materiálu a cena inkoustového toneru.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/>
        </p:nvGraphicFramePr>
        <p:xfrm>
          <a:off x="428596" y="1785926"/>
          <a:ext cx="8358217" cy="1677354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571636"/>
                <a:gridCol w="6786581"/>
              </a:tblGrid>
              <a:tr h="2143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Snímek  číslo: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b="1" kern="1200" dirty="0" smtClean="0">
                          <a:solidFill>
                            <a:schemeClr val="lt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Citace obrázků:</a:t>
                      </a:r>
                      <a:endParaRPr kumimoji="0" lang="cs-CZ" sz="1200" b="1" kern="1200" dirty="0">
                        <a:solidFill>
                          <a:schemeClr val="lt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2 (laserová tiskárna)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NASTOS,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Labros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 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Open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Clipart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Library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 http://openclipart.org/people/lnasto/lnasto_Laser_Printer_ln.svg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4(laserová tiskárna)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Office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[online]. [cit. 1.7.2012]. ZŠ a MŠ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Verneřice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má licenci na programy MS Office. Dostupný na WWW: http://officeimg.vo.msecnd.net/en-us/images/MH900297617.jpg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5 (inkoustová tiskárna)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Office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[online]. [cit. 1.7.2012]. ZŠ a MŠ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Verneřice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má licenci na programy MS Office. Dostupný na WWW: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http://officeimg.vo.msecnd.net/en-us/images/MH900402148.jpg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6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(film)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Office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[online]. [cit. 1.7.2012]. ZŠ a MŠ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Verneřice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má licenci na programy MS Office. Dostupný na WWW: http://officeimg.vo.msecnd.net/en-us/images/MH900431011.jpg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Zdroje</a:t>
            </a:r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605</TotalTime>
  <Words>464</Words>
  <Application>Microsoft Office PowerPoint</Application>
  <PresentationFormat>Předvádění na obrazovce (4:3)</PresentationFormat>
  <Paragraphs>80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Lití písma</vt:lpstr>
      <vt:lpstr>Snímek 1</vt:lpstr>
      <vt:lpstr>Tiskárny</vt:lpstr>
      <vt:lpstr>Tiskárny</vt:lpstr>
      <vt:lpstr>Laserové tiskárny</vt:lpstr>
      <vt:lpstr>Inkoustové tiskárny</vt:lpstr>
      <vt:lpstr>Dokument</vt:lpstr>
      <vt:lpstr>Otázky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VY_32_INOVACE_I.ICT18</dc:title>
  <dc:subject>Tiskárny</dc:subject>
  <dc:creator>Mgr. Jiří Benda</dc:creator>
  <cp:lastModifiedBy>Jirka</cp:lastModifiedBy>
  <cp:revision>187</cp:revision>
  <dcterms:modified xsi:type="dcterms:W3CDTF">2012-08-06T09:25:12Z</dcterms:modified>
</cp:coreProperties>
</file>