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60" r:id="rId6"/>
    <p:sldId id="269" r:id="rId7"/>
    <p:sldId id="270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98" autoAdjust="0"/>
    <p:restoredTop sz="94709" autoAdjust="0"/>
  </p:normalViewPr>
  <p:slideViewPr>
    <p:cSldViewPr>
      <p:cViewPr>
        <p:scale>
          <a:sx n="70" d="100"/>
          <a:sy n="70" d="100"/>
        </p:scale>
        <p:origin x="-396" y="-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aGIrKJbD3G0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markonet.cz/pages/vyuka/principy-pocitacu/54skener/jak.gif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hyperlink" Target="http://www.youtube.com/watch?v=OLXdCBk6b54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378479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VY_32_INOVACE_I.ICT19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6.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07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Skener. 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detailněji seznámí s uvedeným hardwarem.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závěr jsou pro ně připraveny otázky, pro kontrolu  řešení a bonus pro zvídavé.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364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 na obrázek (lupa) a dokument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y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(obrázek filmu), které tvoří nedílnou součást prezentace.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831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50057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14400" y="381000"/>
            <a:ext cx="7943880" cy="22098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Skener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Jirka\Desktop\obrICT\skenner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2714619"/>
            <a:ext cx="1857388" cy="116643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officeimg.vo.msecnd.net/en-us/images/MH90039688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4857760"/>
            <a:ext cx="1428760" cy="142876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Skener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1628800"/>
            <a:ext cx="8115328" cy="472915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vstupní zařízení počítače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snímá a převádí obrazové informace (texty, obrázky) do počítače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princip – předloha je osvětlena diodou, odražené světlo je zachyceno snímacím prvkem a převedeno na digitální signál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 počítači se připojuje přes paralelní port nebo USB port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Dokument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Sledujte pozorně následující dokument.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 jeho zhlédnutí odpovíte na několik otázek.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Délka 01:18 minut.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>
            <a:hlinkClick r:id="rId2" tooltip="Skener - dokument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67109" y="1646238"/>
            <a:ext cx="3018781" cy="452596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 čemu slouží skener?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se děje s předlohou při skenování?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 připojujeme skener k PC?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Skener snímá a převádí obrazové informace (texty, obrázky) do počítače.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Předloha je osvětlena diodou, odražené světlo je zachyceno snímacím prvkem a převedeno na digitální signál.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počítači se skener připojuje přes paralelní port nebo USB port.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Bonus pro zvídavé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dirty="0" smtClean="0">
                <a:latin typeface="Arial" pitchFamily="34" charset="0"/>
                <a:cs typeface="Arial" pitchFamily="34" charset="0"/>
              </a:rPr>
              <a:t>Schéma skenované předlohy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3D skenování obličeje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(3:05 minut)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>
            <a:hlinkClick r:id="rId2" tooltip="Schéma skenování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56" y="314324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>
            <a:hlinkClick r:id="rId4" tooltip="3D skenování obličej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86446" y="3000372"/>
            <a:ext cx="1704817" cy="255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167735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571636"/>
                <a:gridCol w="6786581"/>
              </a:tblGrid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 (skener)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NASTOS,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Labros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Clipart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Library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http://openclipart.org/people/lnasto/lnasto_Scanner_ln.svg 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3(skener)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http://officeimg.vo.msecnd.net/en-us/images/MH900396882.jpg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4,7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(film)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http://officeimg.vo.msecnd.net/en-us/images/MH900431011.jpg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7 (lupa)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http://officeimg.vo.msecnd.net/en-us/images/MH900433829.jpg 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641</TotalTime>
  <Words>391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Snímek 1</vt:lpstr>
      <vt:lpstr>Skener</vt:lpstr>
      <vt:lpstr>Skener</vt:lpstr>
      <vt:lpstr>Dokument</vt:lpstr>
      <vt:lpstr>Otázky</vt:lpstr>
      <vt:lpstr>Řešení</vt:lpstr>
      <vt:lpstr>Bonus pro zvídavé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VY_32_INOVACE_I.ICT19</dc:title>
  <dc:subject>Skener</dc:subject>
  <dc:creator>Mgr. Jiří Benda</dc:creator>
  <cp:lastModifiedBy>Jirka</cp:lastModifiedBy>
  <cp:revision>213</cp:revision>
  <dcterms:modified xsi:type="dcterms:W3CDTF">2012-08-06T09:25:30Z</dcterms:modified>
</cp:coreProperties>
</file>