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9" r:id="rId4"/>
    <p:sldId id="262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VY_22_INOVACE_19_Popis oblečení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Popis oblečení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VY_22_INOVACE_19_Popis oblečení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Popis oblečení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590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procvičení slovní zásoby a pravopisu.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714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Vhodný jako pracovní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128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procvičení slovní zásoby. Vhodný jako pracovní list pro samostatnou práci žáků nebo pro společnou práci na tabuli.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728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85862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</a:t>
            </a:r>
            <a:r>
              <a:rPr lang="cs-CZ" sz="2800" dirty="0" smtClean="0"/>
              <a:t>opakování</a:t>
            </a:r>
            <a:r>
              <a:rPr lang="cs-CZ" sz="2800" dirty="0" smtClean="0"/>
              <a:t>  </a:t>
            </a:r>
            <a:r>
              <a:rPr lang="cs-CZ" sz="2800" dirty="0" smtClean="0"/>
              <a:t>slovní zásoby a společnou práci s učitelem, další část lze využít pro samostatnou práci </a:t>
            </a:r>
            <a:r>
              <a:rPr lang="cs-CZ" sz="2800" dirty="0" smtClean="0"/>
              <a:t>žáků jako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</a:t>
            </a:r>
            <a:r>
              <a:rPr lang="cs-CZ" sz="2800" dirty="0" smtClean="0"/>
              <a:t>vět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</a:t>
            </a:r>
            <a:r>
              <a:rPr lang="cs-CZ" sz="2800" dirty="0" smtClean="0"/>
              <a:t>vět,</a:t>
            </a:r>
            <a:r>
              <a:rPr lang="cs-CZ" sz="2800" dirty="0" smtClean="0"/>
              <a:t> </a:t>
            </a:r>
            <a:r>
              <a:rPr lang="cs-CZ" sz="2800" dirty="0" smtClean="0"/>
              <a:t>doplňování </a:t>
            </a:r>
            <a:r>
              <a:rPr lang="cs-CZ" sz="2800" dirty="0" smtClean="0"/>
              <a:t>textu, </a:t>
            </a:r>
            <a:r>
              <a:rPr lang="cs-CZ" sz="2800" smtClean="0"/>
              <a:t>vybarvování obrázků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Popiš ( </a:t>
            </a:r>
            <a:r>
              <a:rPr lang="cs-CZ" dirty="0" err="1" smtClean="0">
                <a:solidFill>
                  <a:srgbClr val="0070C0"/>
                </a:solidFill>
              </a:rPr>
              <a:t>describe</a:t>
            </a:r>
            <a:r>
              <a:rPr lang="cs-CZ" dirty="0" smtClean="0">
                <a:solidFill>
                  <a:srgbClr val="0070C0"/>
                </a:solidFill>
              </a:rPr>
              <a:t> 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MMHF5AC4\MC900036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555666"/>
            <a:ext cx="2880320" cy="530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12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Popiš ( </a:t>
            </a:r>
            <a:r>
              <a:rPr lang="cs-CZ" dirty="0" err="1">
                <a:solidFill>
                  <a:srgbClr val="00B050"/>
                </a:solidFill>
              </a:rPr>
              <a:t>describe</a:t>
            </a:r>
            <a:r>
              <a:rPr lang="cs-CZ" dirty="0">
                <a:solidFill>
                  <a:srgbClr val="00B050"/>
                </a:solidFill>
              </a:rPr>
              <a:t> 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ProchazkovaE\AppData\Local\Microsoft\Windows\Temporary Internet Files\Content.IE5\TN3PGN12\MC90043615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4162697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………………………….</a:t>
            </a:r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2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( vybarvi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long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blue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pink 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blue </a:t>
            </a:r>
            <a:r>
              <a:rPr lang="cs-CZ" dirty="0" err="1" smtClean="0"/>
              <a:t>skirt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MMHF5AC4\MP900439512[1].jpg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32" y="1728610"/>
            <a:ext cx="320024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90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Colour</a:t>
            </a:r>
            <a:r>
              <a:rPr lang="cs-CZ" dirty="0"/>
              <a:t> ( vybarvi 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blue </a:t>
            </a:r>
            <a:r>
              <a:rPr lang="cs-CZ" dirty="0" err="1" smtClean="0"/>
              <a:t>shoes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 descr="C:\Users\ProchazkovaE\AppData\Local\Microsoft\Windows\Temporary Internet Files\Content.IE5\TN3PGN12\MC900440542[1].wmf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2808312" cy="474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7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263</Words>
  <Application>Microsoft Office PowerPoint</Application>
  <PresentationFormat>Předvádění na obrazovce (4:3)</PresentationFormat>
  <Paragraphs>55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Popiš ( describe )</vt:lpstr>
      <vt:lpstr>Popiš ( describe )</vt:lpstr>
      <vt:lpstr>Colour ( vybarvi )</vt:lpstr>
      <vt:lpstr>Colour ( vybarvi 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45</cp:revision>
  <dcterms:created xsi:type="dcterms:W3CDTF">2011-08-21T15:31:45Z</dcterms:created>
  <dcterms:modified xsi:type="dcterms:W3CDTF">2011-12-09T19:47:34Z</dcterms:modified>
</cp:coreProperties>
</file>