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7" r:id="rId2"/>
    <p:sldId id="256" r:id="rId3"/>
    <p:sldId id="257" r:id="rId4"/>
    <p:sldId id="272" r:id="rId5"/>
    <p:sldId id="273" r:id="rId6"/>
    <p:sldId id="258" r:id="rId7"/>
    <p:sldId id="260" r:id="rId8"/>
    <p:sldId id="271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798" autoAdjust="0"/>
    <p:restoredTop sz="94709" autoAdjust="0"/>
  </p:normalViewPr>
  <p:slideViewPr>
    <p:cSldViewPr>
      <p:cViewPr>
        <p:scale>
          <a:sx n="80" d="100"/>
          <a:sy n="80" d="100"/>
        </p:scale>
        <p:origin x="-96" y="4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794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3C82D0-9A68-4D63-A797-CD11979B73D1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96D61E-3996-4895-AB97-C438291FDC8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96D61E-3996-4895-AB97-C438291FDC8E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ut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cut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cut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ut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cut thruBlk="1"/>
  </p:transition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youtube.com/watch?v=TzdZJiOitJI" TargetMode="External"/><Relationship Id="rId1" Type="http://schemas.openxmlformats.org/officeDocument/2006/relationships/slideLayout" Target="../slideLayouts/slideLayout5.xml"/><Relationship Id="rId4" Type="http://schemas.openxmlformats.org/officeDocument/2006/relationships/hyperlink" Target="http://www.youtube.com/watch?v=V2hQxxIJRkA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youtube.com/watch?v=IrIkwmuGNoU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/>
        </p:nvGraphicFramePr>
        <p:xfrm>
          <a:off x="428596" y="571480"/>
          <a:ext cx="8358217" cy="3588791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4006416"/>
                <a:gridCol w="4351801"/>
              </a:tblGrid>
              <a:tr h="1839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Mgr. Jiří Benda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VY_32_INOVACE_I.ICT20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6.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2012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Hardware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6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6075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CD / DVD</a:t>
                      </a: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mechaniky, zapisovací mechanika</a:t>
                      </a:r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 se detailněji seznámí s uvedeným hardwarem. </a:t>
                      </a: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Na závěr jsou pro ně připraveny otázky a pro kontrolu  řešení. Inovace – využití ICT (interaktivní tabule).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6364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K plnému využití učebního materiálu je třeba připojení k internetu, neboť prezentace obsahuje odkaz na dokument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y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(obrázek filmu), které tvoří nedílnou součást prezentace.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8316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Mgr. Jiří Benda.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3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="" xmlns:wpc="http://schemas.microsoft.com/office/word/2010/wordprocessingCanvas" xmlns:mc="http://schemas.openxmlformats.org/markup-compatibility/2006" xmlns:o="urn:schemas-microsoft-com:office:office" xmlns:v="urn:schemas-microsoft-com:vml" xmlns:wp14="http://schemas.microsoft.com/office/word/2010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500570"/>
            <a:ext cx="5407660" cy="103822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914400" y="381000"/>
            <a:ext cx="7943880" cy="2209800"/>
          </a:xfrm>
        </p:spPr>
        <p:txBody>
          <a:bodyPr/>
          <a:lstStyle/>
          <a:p>
            <a:r>
              <a:rPr lang="cs-CZ" b="1" smtClean="0">
                <a:latin typeface="Arial" pitchFamily="34" charset="0"/>
                <a:cs typeface="Arial" pitchFamily="34" charset="0"/>
              </a:rPr>
              <a:t>CD / DVD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mechaniky, zapisovací mechanika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Slim CD drive" descr="Slim CD drive by Anonymous - CD drive icon by Fr�d�ric Moser. From old OCAL website.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16" y="2714620"/>
            <a:ext cx="1728000" cy="13809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CD / DVD mechaniky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CD mechanika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DVD mechanika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829048" cy="3941763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umí číst CD disky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důležitá je rychlost čtení dat z CD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zastaralá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572000" y="2428868"/>
            <a:ext cx="4357718" cy="3941763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na DVD se vejde více dat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srovnání:</a:t>
            </a:r>
          </a:p>
          <a:p>
            <a:pPr marL="534988" indent="-261938"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CD - 700 MB</a:t>
            </a:r>
          </a:p>
          <a:p>
            <a:pPr marL="534988" indent="-261938"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jednovrstvé DVD – 4,7 GB</a:t>
            </a:r>
          </a:p>
          <a:p>
            <a:pPr marL="534988" indent="-261938"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dvouvrstvé DVD – 8,5 GB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čtení dat probíhá pomocí laserového paprsku (opticky)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disk se neopotřebovává</a:t>
            </a:r>
          </a:p>
        </p:txBody>
      </p:sp>
      <p:pic>
        <p:nvPicPr>
          <p:cNvPr id="8194" name="Picture 2" descr="http://officeimg.vo.msecnd.net/en-us/images/MH90031650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28" y="4214818"/>
            <a:ext cx="2024055" cy="202405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9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5" dur="2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8" dur="2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CD / DVD mechaniky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CD mechanika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DVD mechanika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Dokument, délka 1:33 minut</a:t>
            </a:r>
          </a:p>
        </p:txBody>
      </p:sp>
      <p:pic>
        <p:nvPicPr>
          <p:cNvPr id="9" name="Picture 3">
            <a:hlinkClick r:id="rId2" tooltip="CD mechanika - dokument"/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4480" y="3429000"/>
            <a:ext cx="1928826" cy="2891827"/>
          </a:xfrm>
          <a:prstGeom prst="rect">
            <a:avLst/>
          </a:prstGeom>
          <a:noFill/>
        </p:spPr>
      </p:pic>
      <p:sp>
        <p:nvSpPr>
          <p:cNvPr id="10" name="Zástupný symbol pro obsah 3"/>
          <p:cNvSpPr txBox="1">
            <a:spLocks/>
          </p:cNvSpPr>
          <p:nvPr/>
        </p:nvSpPr>
        <p:spPr>
          <a:xfrm>
            <a:off x="4714876" y="2357430"/>
            <a:ext cx="4040188" cy="3941763"/>
          </a:xfrm>
          <a:prstGeom prst="rect">
            <a:avLst/>
          </a:prstGeom>
        </p:spPr>
        <p:txBody>
          <a:bodyPr lIns="91440">
            <a:normAutofit/>
          </a:bodyPr>
          <a:lstStyle/>
          <a:p>
            <a:pPr marL="292100" marR="0" lvl="0" indent="-2921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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Dokument, délka 2:58 minut</a:t>
            </a:r>
          </a:p>
        </p:txBody>
      </p:sp>
      <p:pic>
        <p:nvPicPr>
          <p:cNvPr id="11" name="Picture 3">
            <a:hlinkClick r:id="rId4" tooltip="DVD mechanika - dokument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00760" y="3429000"/>
            <a:ext cx="1928826" cy="289182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10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Zapisovací mechaniky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lidově – „vypalovačky“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zapisují data na speciální disky, např.:</a:t>
            </a:r>
          </a:p>
          <a:p>
            <a:pPr marL="623888"/>
            <a:r>
              <a:rPr lang="cs-CZ" dirty="0" smtClean="0">
                <a:latin typeface="Arial" pitchFamily="34" charset="0"/>
                <a:cs typeface="Arial" pitchFamily="34" charset="0"/>
              </a:rPr>
              <a:t>CD – R = na disk lze zapsat data pouze jednou</a:t>
            </a:r>
          </a:p>
          <a:p>
            <a:pPr marL="623888"/>
            <a:r>
              <a:rPr lang="cs-CZ" dirty="0" smtClean="0">
                <a:latin typeface="Arial" pitchFamily="34" charset="0"/>
                <a:cs typeface="Arial" pitchFamily="34" charset="0"/>
              </a:rPr>
              <a:t>CD – RW = na disk lze data zapisovat opakovaně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2426022"/>
          </a:xfrm>
        </p:spPr>
        <p:txBody>
          <a:bodyPr/>
          <a:lstStyle/>
          <a:p>
            <a:pPr algn="ctr">
              <a:buNone/>
            </a:pPr>
            <a:r>
              <a:rPr lang="cs-CZ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Blue</a:t>
            </a: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– </a:t>
            </a:r>
            <a:r>
              <a:rPr lang="cs-CZ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ray</a:t>
            </a: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disky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vyšší hustota zápisu dat =&gt; vyšší kapacita – až 25 GB u jednovrstvého disku</a:t>
            </a:r>
          </a:p>
          <a:p>
            <a:endParaRPr lang="cs-CZ" dirty="0"/>
          </a:p>
        </p:txBody>
      </p:sp>
      <p:pic>
        <p:nvPicPr>
          <p:cNvPr id="23554" name="Picture 2" descr="http://upload.wikimedia.org/wikipedia/commons/0/0d/Blu-ray_200GB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29256" y="3929066"/>
            <a:ext cx="2547936" cy="254793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2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Dokument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Sledujte pozorně následující dokument.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Později odpovíte na několik otázek.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Délka 01:19 minut.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>
            <a:hlinkClick r:id="rId2" tooltip="Zapisovací mechaniky - dokument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967109" y="1646238"/>
            <a:ext cx="3018781" cy="452596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Otázky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854597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 čemu slouží CD mechanika?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Co je důležitým kritériem pro uživatele při výběru mechanik?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Jaká je hlavní výhoda DVD?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Jakou kapacitu má CD, jednovrstvé DVD a dvouvrstvé DVD?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Pomocí čeho probíhá čtení dat?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Dochází při opakovaném přehrávání disku k jeho opotřebení?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Co umějí zapisovací mechaniky?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Jaký je rozdíl mezi CD-R a CD-RW?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Jakou kapacitu může mít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Blu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ray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disk?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Řešení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854597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CD mechanika čte CD disky.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Důležitým kritériem při výběru mechanik je rychlost čtení dat.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DVD má vyšší kapacitu.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CD má kapacitu 700 MB, jednovrstvé DVD 4,7 GB a dvouvrstvé DVD 8,5 GB.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Data jsou čtena laserovým paprskem.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Při opakovaném přehrávání </a:t>
            </a:r>
            <a:r>
              <a:rPr lang="cs-CZ" smtClean="0">
                <a:latin typeface="Arial" pitchFamily="34" charset="0"/>
                <a:cs typeface="Arial" pitchFamily="34" charset="0"/>
              </a:rPr>
              <a:t>disku nedochází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 jeho opotřebení.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Tyto mechaniky zapisují data na disk.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 CD-R lze zapsat data pouze jednou, na CD-RW lze data zapisovat opakovaně.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>
                <a:latin typeface="Arial" pitchFamily="34" charset="0"/>
                <a:cs typeface="Arial" pitchFamily="34" charset="0"/>
              </a:rPr>
              <a:t>Blu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ray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disk má kapacitu 25 GB.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/>
        </p:nvGraphicFramePr>
        <p:xfrm>
          <a:off x="428596" y="1785926"/>
          <a:ext cx="8358217" cy="1677354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571636"/>
                <a:gridCol w="6786581"/>
              </a:tblGrid>
              <a:tr h="2143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Snímek  číslo: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b="1" kern="1200" dirty="0" smtClean="0">
                          <a:solidFill>
                            <a:schemeClr val="lt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Citace obrázků:</a:t>
                      </a:r>
                      <a:endParaRPr kumimoji="0" lang="cs-CZ" sz="1200" b="1" kern="1200" dirty="0">
                        <a:solidFill>
                          <a:schemeClr val="lt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2 (CD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mechanika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MOSER,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Frederic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 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Open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Clipart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Library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[online]. [cit. 13.6.2012]. Dostupný pod licencí Public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 http://openclipart.org/people/Anonymous/Anonymous_Slim_CD_drive.svg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3(CD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mechanika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Office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[online]. [cit. 1.7.2012]. ZŠ a MŠ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Verneřice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má licenci na programy MS Office. Dostupný na WWW: http://officeimg.vo.msecnd.net/en-us/images/MH900316508.jpg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5 (</a:t>
                      </a:r>
                      <a:r>
                        <a:rPr lang="cs-CZ" sz="1200" dirty="0" err="1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blu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-</a:t>
                      </a:r>
                      <a:r>
                        <a:rPr lang="cs-CZ" sz="1200" dirty="0" err="1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ray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disk)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RTTY66UYUYTY</a:t>
                      </a: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[online]. [cit. 1.7.2012]. Dostupný pod licencí Public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 na WWW: http://upload.wikimedia.org/wikipedia/commons/0/0d/Blu-ray_200GB.jpg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4,6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(film)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Office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[online]. [cit. 1.7.2012]. ZŠ a MŠ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Verneřice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má licenci na programy MS Office. Dostupný na WWW: http://officeimg.vo.msecnd.net/en-us/images/MH900431011.jpg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Zdroje</a:t>
            </a:r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716</TotalTime>
  <Words>468</Words>
  <Application>Microsoft Office PowerPoint</Application>
  <PresentationFormat>Předvádění na obrazovce (4:3)</PresentationFormat>
  <Paragraphs>89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Lití písma</vt:lpstr>
      <vt:lpstr>Snímek 1</vt:lpstr>
      <vt:lpstr>CD / DVD mechaniky, zapisovací mechanika</vt:lpstr>
      <vt:lpstr>CD / DVD mechaniky</vt:lpstr>
      <vt:lpstr>CD / DVD mechaniky</vt:lpstr>
      <vt:lpstr>Zapisovací mechaniky</vt:lpstr>
      <vt:lpstr>Dokument</vt:lpstr>
      <vt:lpstr>Otázky</vt:lpstr>
      <vt:lpstr>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VY_32_INOVACE_I.ICT20</dc:title>
  <dc:subject>CD/DVD mechaniky, zapisovací mechanika</dc:subject>
  <dc:creator>Mgr. Jiří Benda</dc:creator>
  <cp:lastModifiedBy>Jirka</cp:lastModifiedBy>
  <cp:revision>252</cp:revision>
  <dcterms:modified xsi:type="dcterms:W3CDTF">2012-08-06T09:25:43Z</dcterms:modified>
</cp:coreProperties>
</file>