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2" r:id="rId3"/>
    <p:sldId id="259" r:id="rId4"/>
    <p:sldId id="261" r:id="rId5"/>
    <p:sldId id="260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VY_22_INOVACE_20_Dny v týdnu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Dny v týdnu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VY_22_INOVACE_20_Dny v týdnu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Dny v týdnu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0921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</a:t>
            </a:r>
            <a:r>
              <a:rPr lang="cs-CZ" dirty="0" smtClean="0"/>
              <a:t>. Žáci spojují slova s odpovídajícím slovem v rámečku.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1303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pravopisu.</a:t>
            </a:r>
            <a:r>
              <a:rPr lang="cs-CZ" baseline="0" dirty="0" smtClean="0"/>
              <a:t> Může být též použit jako samostatný </a:t>
            </a:r>
            <a:r>
              <a:rPr lang="cs-CZ" baseline="0" smtClean="0"/>
              <a:t>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1252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5700756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lze využít pro samostatnou práci </a:t>
            </a:r>
            <a:r>
              <a:rPr lang="cs-CZ" sz="2800" dirty="0" smtClean="0"/>
              <a:t>žáků jako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</a:t>
            </a:r>
            <a:r>
              <a:rPr lang="cs-CZ" sz="2800" dirty="0" smtClean="0"/>
              <a:t>písmen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do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DNY V TÝDNU – DAYS OF THE WEEK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dirty="0" smtClean="0"/>
              <a:t>den</a:t>
            </a:r>
          </a:p>
          <a:p>
            <a:pPr marL="0" indent="0" algn="r">
              <a:buNone/>
            </a:pPr>
            <a:r>
              <a:rPr lang="cs-CZ" dirty="0" smtClean="0"/>
              <a:t>týden</a:t>
            </a:r>
          </a:p>
          <a:p>
            <a:pPr marL="0" indent="0" algn="r">
              <a:buNone/>
            </a:pPr>
            <a:r>
              <a:rPr lang="cs-CZ" dirty="0" smtClean="0"/>
              <a:t>pondělí</a:t>
            </a:r>
          </a:p>
          <a:p>
            <a:pPr marL="0" indent="0" algn="r">
              <a:buNone/>
            </a:pPr>
            <a:r>
              <a:rPr lang="cs-CZ" dirty="0" smtClean="0"/>
              <a:t>úterý</a:t>
            </a:r>
          </a:p>
          <a:p>
            <a:pPr marL="0" indent="0" algn="r">
              <a:buNone/>
            </a:pPr>
            <a:r>
              <a:rPr lang="cs-CZ" dirty="0" smtClean="0"/>
              <a:t>středa</a:t>
            </a:r>
          </a:p>
          <a:p>
            <a:pPr marL="0" indent="0" algn="r">
              <a:buNone/>
            </a:pPr>
            <a:r>
              <a:rPr lang="cs-CZ" dirty="0" smtClean="0"/>
              <a:t>čtvrtek</a:t>
            </a:r>
          </a:p>
          <a:p>
            <a:pPr marL="0" indent="0" algn="r">
              <a:buNone/>
            </a:pPr>
            <a:r>
              <a:rPr lang="cs-CZ" dirty="0" smtClean="0"/>
              <a:t>pátek</a:t>
            </a:r>
          </a:p>
          <a:p>
            <a:pPr marL="0" indent="0" algn="r">
              <a:buNone/>
            </a:pPr>
            <a:r>
              <a:rPr lang="cs-CZ" dirty="0" smtClean="0"/>
              <a:t>sobota</a:t>
            </a:r>
          </a:p>
          <a:p>
            <a:pPr marL="0" indent="0" algn="r">
              <a:buNone/>
            </a:pPr>
            <a:r>
              <a:rPr lang="cs-CZ" dirty="0" smtClean="0"/>
              <a:t>neděle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week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Monday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Tuesday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Wednesday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Thursday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Friday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Saturday</a:t>
            </a:r>
            <a:endParaRPr lang="cs-CZ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chemeClr val="bg1"/>
                </a:solidFill>
              </a:rPr>
              <a:t>Sunday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2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Přiřaď slova v rámečcích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303167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    PONDĚLÍ</a:t>
            </a:r>
          </a:p>
          <a:p>
            <a:pPr marL="0" indent="0">
              <a:buNone/>
            </a:pPr>
            <a:r>
              <a:rPr lang="cs-CZ" sz="3600" dirty="0" smtClean="0"/>
              <a:t>    ÚTERÝ</a:t>
            </a:r>
          </a:p>
          <a:p>
            <a:pPr marL="0" indent="0">
              <a:buNone/>
            </a:pPr>
            <a:r>
              <a:rPr lang="cs-CZ" sz="3600" dirty="0" smtClean="0"/>
              <a:t>    STŘEDA</a:t>
            </a:r>
            <a:br>
              <a:rPr lang="cs-CZ" sz="3600" dirty="0" smtClean="0"/>
            </a:br>
            <a:r>
              <a:rPr lang="cs-CZ" sz="3600" dirty="0" smtClean="0"/>
              <a:t>    ČTVRTEK</a:t>
            </a:r>
            <a:br>
              <a:rPr lang="cs-CZ" sz="3600" dirty="0" smtClean="0"/>
            </a:br>
            <a:r>
              <a:rPr lang="cs-CZ" sz="3600" dirty="0" smtClean="0"/>
              <a:t>    PÁTEK</a:t>
            </a:r>
            <a:br>
              <a:rPr lang="cs-CZ" sz="3600" dirty="0" smtClean="0"/>
            </a:br>
            <a:r>
              <a:rPr lang="cs-CZ" sz="3600" dirty="0" smtClean="0"/>
              <a:t>    SOBOTA</a:t>
            </a:r>
            <a:br>
              <a:rPr lang="cs-CZ" sz="3600" dirty="0" smtClean="0"/>
            </a:br>
            <a:r>
              <a:rPr lang="cs-CZ" sz="3600" dirty="0" smtClean="0"/>
              <a:t>    NEDĚLE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37011" y="1589535"/>
            <a:ext cx="4038600" cy="4303167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ProchazkovaE\AppData\Local\Microsoft\Windows\Temporary Internet Files\Content.IE5\VA2H4KKW\MC9004346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7" y="5310606"/>
            <a:ext cx="1698165" cy="602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R6TMH8UR\MC9004346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706" y="2333919"/>
            <a:ext cx="1699357" cy="606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JDMGALS6\MC9004346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8" y="2928806"/>
            <a:ext cx="1698166" cy="6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5OWQL3P\MC90043464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7" y="3519707"/>
            <a:ext cx="1698167" cy="606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OJV14C8I\MC90043464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8" y="4110608"/>
            <a:ext cx="1698166" cy="60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MMHF5AC4\MC9004346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7" y="4708930"/>
            <a:ext cx="1698166" cy="60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VA2H4KKW\MC9004346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898" y="1690463"/>
            <a:ext cx="1698166" cy="60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2049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vhodné písmeno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499992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err="1" smtClean="0"/>
              <a:t>M_nday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Tue_day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Wedne_day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Thursd_y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F_iday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Sa_urday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Sun_ay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1560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onday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uesday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ednesday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hursday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riday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aturday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_</a:t>
            </a:r>
            <a:r>
              <a:rPr lang="cs-CZ" dirty="0" err="1" smtClean="0"/>
              <a:t>unday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5095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274</TotalTime>
  <Words>217</Words>
  <Application>Microsoft Office PowerPoint</Application>
  <PresentationFormat>Předvádění na obrazovce (4:3)</PresentationFormat>
  <Paragraphs>60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DNY V TÝDNU – DAYS OF THE WEEK</vt:lpstr>
      <vt:lpstr>Přiřaď slova v rámečcích</vt:lpstr>
      <vt:lpstr>Doplň vhodné písmeno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46</cp:revision>
  <dcterms:created xsi:type="dcterms:W3CDTF">2011-08-21T15:31:45Z</dcterms:created>
  <dcterms:modified xsi:type="dcterms:W3CDTF">2011-12-09T19:50:33Z</dcterms:modified>
</cp:coreProperties>
</file>