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62" r:id="rId4"/>
    <p:sldId id="261" r:id="rId5"/>
    <p:sldId id="266" r:id="rId6"/>
    <p:sldId id="265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imgs.idnes.cz/hardware/A040929_MYS_KULICKAVEN8_N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uklidmi.cz/wp-content/uploads/istock_000009013118xsmall-410x273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RH-p37CY5DU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youtube.com/watch?v=uUGcXzXy5Z8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869067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VY_12_INOVACE_II.ICT10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21. </a:t>
                      </a:r>
                      <a:r>
                        <a:rPr lang="cs-CZ" sz="1200" smtClean="0">
                          <a:latin typeface="Times New Roman" pitchFamily="18" charset="0"/>
                          <a:cs typeface="Times New Roman" pitchFamily="18" charset="0"/>
                        </a:rPr>
                        <a:t>11.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607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Čištění počítače.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seznámí s postupy pro běžnou údržbu počítače (čištění kuličkové myši, klávesnice a monitoru) a sami si to v praxi vyzkouší. 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854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obrázky (lupa) 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dokumenty</a:t>
                      </a:r>
                      <a:r>
                        <a:rPr lang="cs-CZ" sz="1200" baseline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(obrázek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filmu), které tvoří nedílnou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součást </a:t>
                      </a:r>
                      <a:r>
                        <a:rPr lang="cs-CZ" sz="120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prezentace.</a:t>
                      </a:r>
                      <a:r>
                        <a:rPr lang="cs-CZ" sz="1200" baseline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K 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čištění je třeba monitor, klávesnice, kuličková myš, šroubovák, hadříky, kartáčky a čistící prostředky.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786322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Čištění počítače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Proč čistit, zásada, pomůcky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 práci se počítač časem zanese drobnými nečistotami </a:t>
            </a:r>
          </a:p>
          <a:p>
            <a:pPr marL="6238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monitor je upatlaný a zaprášený</a:t>
            </a:r>
          </a:p>
          <a:p>
            <a:pPr marL="6238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klávesnice je zaprášená a s drobky</a:t>
            </a:r>
          </a:p>
          <a:p>
            <a:pPr marL="623888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kuličková myš již nereaguje přesně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před čištěním je nutné vypnout zařízení od zdroje elektrické energie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pomůcky: hadřík, kartáček, šroubovák, saponát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Jak vyčistit myš a klávesnici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3757610" cy="4783476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Myš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zadní straně pootočíme krytem podle šipek a vyndáme kuličku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vyčistíme kuličku, vnitřní válečky i plastový kryt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Klávesnice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pomocí šroubováku vyndáme jednotlivé klávesy (je dobré mít obrázek s rozložením kláves pro opětné sestavení)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vše pečlivě otřeme hadříkem (kartáčkem) namočeným ve vodě se saponátem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>
            <a:hlinkClick r:id="rId2" tooltip="Rozebraná myš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4929198"/>
            <a:ext cx="1185858" cy="1185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Jak vyčistit monitor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3757610" cy="4783476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Monitor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obrazovku utřeme hadříkem (prachovkou)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plastové části otřeme hadříkem namočeným ve vodě se saponátem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640072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Čištění klávesnice</a:t>
            </a:r>
          </a:p>
        </p:txBody>
      </p:sp>
      <p:pic>
        <p:nvPicPr>
          <p:cNvPr id="7" name="Obrázek 6">
            <a:hlinkClick r:id="rId2" tooltip="Čištění monitoru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4500570"/>
            <a:ext cx="1185858" cy="1185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2285992"/>
            <a:ext cx="4381530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Bonus pro zvídavé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3757610" cy="452628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 na nečistotu v počítačové skříni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(3:25 min.)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 vyčistit dokonale notebook?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 pitchFamily="2" charset="2"/>
              </a:rPr>
              <a:t></a:t>
            </a:r>
          </a:p>
          <a:p>
            <a:pPr marL="623888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sym typeface="Wingdings" pitchFamily="2" charset="2"/>
              </a:rPr>
              <a:t>(0:22 min.)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>
            <a:hlinkClick r:id="rId2" tooltip="Jak na prach v počítači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90765" y="3214686"/>
            <a:ext cx="1680819" cy="2520000"/>
          </a:xfrm>
          <a:prstGeom prst="rect">
            <a:avLst/>
          </a:prstGeom>
          <a:noFill/>
        </p:spPr>
      </p:pic>
      <p:pic>
        <p:nvPicPr>
          <p:cNvPr id="8" name="Picture 3">
            <a:hlinkClick r:id="rId4" tooltip="Jak vyčisit notebook :-)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3214686"/>
            <a:ext cx="1680819" cy="25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1161352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85884"/>
                <a:gridCol w="7072333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4,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5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(lupa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http://officeimg.vo.msecnd.net/en-us/images/MH900433829.jpg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 (fotografie)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Vlastní dílo autora.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6 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340</TotalTime>
  <Words>384</Words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Snímek 1</vt:lpstr>
      <vt:lpstr>Čištění počítače</vt:lpstr>
      <vt:lpstr>Proč čistit, zásada, pomůcky</vt:lpstr>
      <vt:lpstr>Jak vyčistit myš a klávesnici</vt:lpstr>
      <vt:lpstr>Jak vyčistit monitor</vt:lpstr>
      <vt:lpstr>Bonus pro zvídavé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VY_12_INOVACE_II.ICT10</dc:title>
  <dc:subject>Čištění počítače</dc:subject>
  <dc:creator>Mgr. Jiří Benda</dc:creator>
  <cp:lastModifiedBy>Jirka</cp:lastModifiedBy>
  <cp:revision>119</cp:revision>
  <dcterms:modified xsi:type="dcterms:W3CDTF">2012-12-09T14:01:29Z</dcterms:modified>
</cp:coreProperties>
</file>