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4" r:id="rId3"/>
    <p:sldId id="256" r:id="rId4"/>
    <p:sldId id="263" r:id="rId5"/>
    <p:sldId id="258" r:id="rId6"/>
    <p:sldId id="262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2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568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096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101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88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992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713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019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62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046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4272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486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FC3048-4A72-4CD6-A330-12DB49B57AB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7D0862B-030A-42E9-96E7-E37EE4C7AAC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VY_42_INOVACE_1_Mocniny a početní operace s nimi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928361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Mocniny a početní operace s nimi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467544" y="1556792"/>
                <a:ext cx="8229600" cy="4525963"/>
              </a:xfrm>
            </p:spPr>
            <p:txBody>
              <a:bodyPr>
                <a:normAutofit/>
              </a:bodyPr>
              <a:lstStyle/>
              <a:p>
                <a:r>
                  <a:rPr lang="cs-CZ" sz="24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1. Sčítání a odčítání</a:t>
                </a:r>
              </a:p>
              <a:p>
                <a:r>
                  <a:rPr lang="cs-CZ" sz="2000" dirty="0" smtClean="0"/>
                  <a:t>Sčítat a odčítat můžeme pouze takové mocniny, které mají stejný základ i mocnitele 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+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 </m:t>
                    </m:r>
                  </m:oMath>
                </a14:m>
                <a:endParaRPr lang="cs-CZ" sz="2000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+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  - nelze sčítat ani odčítat – různí </a:t>
                </a:r>
                <a:r>
                  <a:rPr lang="cs-CZ" sz="2000" dirty="0" err="1" smtClean="0">
                    <a:solidFill>
                      <a:schemeClr val="tx1"/>
                    </a:solidFill>
                  </a:rPr>
                  <a:t>mocnitelé</a:t>
                </a:r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+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𝑧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  - nelze sčítat ani odčítat – různé základy</a:t>
                </a:r>
              </a:p>
              <a:p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r>
                  <a:rPr lang="cs-CZ" sz="2000" dirty="0" smtClean="0"/>
                  <a:t>Př. : zjednodušte výraz:</a:t>
                </a:r>
              </a:p>
              <a:p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+1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+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−13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+16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467544" y="1556792"/>
                <a:ext cx="8229600" cy="4525963"/>
              </a:xfrm>
              <a:blipFill rotWithShape="1">
                <a:blip r:embed="rId2"/>
                <a:stretch>
                  <a:fillRect l="-370" t="-1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5652120" y="4149080"/>
            <a:ext cx="1728192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51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Mocniny a početní operace s nimi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quarter" idx="1"/>
              </p:nvPr>
            </p:nvSpPr>
            <p:spPr>
              <a:xfrm>
                <a:off x="467544" y="1556792"/>
                <a:ext cx="8229600" cy="4525963"/>
              </a:xfrm>
            </p:spPr>
            <p:txBody>
              <a:bodyPr>
                <a:normAutofit/>
              </a:bodyPr>
              <a:lstStyle/>
              <a:p>
                <a:r>
                  <a:rPr lang="cs-CZ" sz="24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1. Sčítání a odčítání</a:t>
                </a:r>
              </a:p>
              <a:p>
                <a:r>
                  <a:rPr lang="cs-CZ" sz="2000" dirty="0" smtClean="0"/>
                  <a:t>Sčítat a odčítat můžeme pouze takové mocniny, které mají stejný základ i mocnitele 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+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 </m:t>
                    </m:r>
                  </m:oMath>
                </a14:m>
                <a:endParaRPr lang="cs-CZ" sz="2000" dirty="0" smtClean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+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  - nelze sčítat ani odčítat – různí </a:t>
                </a:r>
                <a:r>
                  <a:rPr lang="cs-CZ" sz="2000" dirty="0" err="1" smtClean="0">
                    <a:solidFill>
                      <a:schemeClr val="tx1"/>
                    </a:solidFill>
                  </a:rPr>
                  <a:t>mocnitelé</a:t>
                </a:r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+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𝑧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  - nelze sčítat ani odčítat – různé základy</a:t>
                </a:r>
              </a:p>
              <a:p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r>
                  <a:rPr lang="cs-CZ" sz="2000" dirty="0" smtClean="0"/>
                  <a:t>Př. : zjednodušte výraz:</a:t>
                </a:r>
              </a:p>
              <a:p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+1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+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−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−13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+16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467544" y="1556792"/>
                <a:ext cx="8229600" cy="4525963"/>
              </a:xfrm>
              <a:blipFill rotWithShape="1">
                <a:blip r:embed="rId2"/>
                <a:stretch>
                  <a:fillRect l="-370" t="-1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6094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Mocniny a početní operace s nimi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24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1. Násobení a dělení mocnin</a:t>
                </a:r>
              </a:p>
              <a:p>
                <a:r>
                  <a:rPr lang="cs-CZ" sz="2000" dirty="0" smtClean="0"/>
                  <a:t>Násobit a dělit můžeme pouze takové mocniny, které mají stejný základ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9</m:t>
                        </m:r>
                      </m:sup>
                    </m:sSup>
                  </m:oMath>
                </a14:m>
                <a:endParaRPr lang="cs-CZ" sz="2000" dirty="0" smtClean="0"/>
              </a:p>
              <a:p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r>
                  <a:rPr lang="cs-CZ" sz="2000" dirty="0" smtClean="0"/>
                  <a:t>Při násobení mocnin se základ nemění a výsledný mocnitel je roven součtu všech mocnitelů jednotlivých činitelů.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sz="2000" dirty="0" smtClean="0"/>
              </a:p>
              <a:p>
                <a:pPr marL="0" indent="0">
                  <a:buNone/>
                </a:pPr>
                <a:endParaRPr lang="cs-CZ" sz="2000" dirty="0" smtClean="0"/>
              </a:p>
              <a:p>
                <a:r>
                  <a:rPr lang="cs-CZ" sz="2000" dirty="0" smtClean="0"/>
                  <a:t>Př. : zjednodušte výraz:</a:t>
                </a:r>
              </a:p>
              <a:p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.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.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. </m:t>
                    </m:r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.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0" smtClean="0">
                        <a:solidFill>
                          <a:schemeClr val="tx1"/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16</m:t>
                        </m:r>
                      </m:sup>
                    </m:sSup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 r="-2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Levá složená závorka 1"/>
          <p:cNvSpPr/>
          <p:nvPr/>
        </p:nvSpPr>
        <p:spPr>
          <a:xfrm rot="16200000">
            <a:off x="4807472" y="2403431"/>
            <a:ext cx="182879" cy="76199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evá složená závorka 5"/>
          <p:cNvSpPr/>
          <p:nvPr/>
        </p:nvSpPr>
        <p:spPr>
          <a:xfrm rot="16200000">
            <a:off x="5697079" y="2531681"/>
            <a:ext cx="155450" cy="533401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 rot="16200000">
            <a:off x="4111172" y="2647248"/>
            <a:ext cx="162852" cy="249305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39994" y="2875871"/>
                <a:ext cx="5178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4 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9994" y="2875871"/>
                <a:ext cx="51783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15887" y="2833278"/>
                <a:ext cx="5178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3 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5887" y="2833278"/>
                <a:ext cx="51783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000078" y="2875871"/>
                <a:ext cx="5178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2 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0078" y="2875871"/>
                <a:ext cx="51783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3347864" y="4941168"/>
            <a:ext cx="2270252" cy="15841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271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Mocniny a početní operace s nimi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24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1. Násobení a dělení mocnin</a:t>
                </a:r>
              </a:p>
              <a:p>
                <a:r>
                  <a:rPr lang="cs-CZ" sz="2000" dirty="0" smtClean="0"/>
                  <a:t>Násobit a dělit můžeme pouze takové mocniny, které mají stejný základ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9</m:t>
                        </m:r>
                      </m:sup>
                    </m:sSup>
                  </m:oMath>
                </a14:m>
                <a:endParaRPr lang="cs-CZ" sz="2000" dirty="0" smtClean="0"/>
              </a:p>
              <a:p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r>
                  <a:rPr lang="cs-CZ" sz="2000" dirty="0" smtClean="0"/>
                  <a:t>Při násobení mocnin se základ nemění a výsledný mocnitel je roven součtu všech mocnitelů jednotlivých činitelů.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.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sz="2000" dirty="0" smtClean="0"/>
              </a:p>
              <a:p>
                <a:pPr marL="0" indent="0">
                  <a:buNone/>
                </a:pPr>
                <a:endParaRPr lang="cs-CZ" sz="2000" dirty="0" smtClean="0"/>
              </a:p>
              <a:p>
                <a:r>
                  <a:rPr lang="cs-CZ" sz="2000" dirty="0" smtClean="0"/>
                  <a:t>Př. : zjednodušte výraz:</a:t>
                </a:r>
              </a:p>
              <a:p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.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.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. </m:t>
                    </m:r>
                    <m:sSup>
                      <m:sSup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tx1"/>
                        </a:solidFill>
                        <a:latin typeface="Cambria Math"/>
                      </a:rPr>
                      <m:t>.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0" smtClean="0">
                        <a:solidFill>
                          <a:schemeClr val="tx1"/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16</m:t>
                        </m:r>
                      </m:sup>
                    </m:sSup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 r="-2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Levá složená závorka 1"/>
          <p:cNvSpPr/>
          <p:nvPr/>
        </p:nvSpPr>
        <p:spPr>
          <a:xfrm rot="16200000">
            <a:off x="4807472" y="2403431"/>
            <a:ext cx="182879" cy="76199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evá složená závorka 5"/>
          <p:cNvSpPr/>
          <p:nvPr/>
        </p:nvSpPr>
        <p:spPr>
          <a:xfrm rot="16200000">
            <a:off x="5697079" y="2531681"/>
            <a:ext cx="155450" cy="533401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 rot="16200000">
            <a:off x="4111172" y="2647248"/>
            <a:ext cx="162852" cy="249305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39994" y="2875871"/>
                <a:ext cx="5178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4 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9994" y="2875871"/>
                <a:ext cx="51783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15887" y="2833278"/>
                <a:ext cx="5178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3 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5887" y="2833278"/>
                <a:ext cx="51783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000078" y="2875871"/>
                <a:ext cx="5178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2 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0078" y="2875871"/>
                <a:ext cx="51783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1571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Mocniny a početní operace s nimi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24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1. Násobení a dělení mocnin</a:t>
                </a:r>
              </a:p>
              <a:p>
                <a:r>
                  <a:rPr lang="cs-CZ" sz="2000" dirty="0" smtClean="0"/>
                  <a:t>Násobit a dělit můžeme pouze takové mocniny, které mají stejný základ</a:t>
                </a:r>
                <a:endParaRPr lang="cs-CZ" sz="2000" dirty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6 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: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6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4</m:t>
                            </m:r>
                          </m:sup>
                        </m:sSup>
                      </m:den>
                    </m:f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000" dirty="0"/>
              </a:p>
              <a:p>
                <a:r>
                  <a:rPr lang="cs-CZ" sz="2000" dirty="0" smtClean="0"/>
                  <a:t>Při dělení mocnin se základ nemění a výsledný mocnitel je roven rozdílu jednotlivých mocnitelů.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: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sz="2000" dirty="0" smtClean="0"/>
              </a:p>
              <a:p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r>
                  <a:rPr lang="cs-CZ" sz="2000" dirty="0" smtClean="0"/>
                  <a:t>Př. : zjednodušte výraz: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5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: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: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7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−3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bdélník 2"/>
          <p:cNvSpPr/>
          <p:nvPr/>
        </p:nvSpPr>
        <p:spPr>
          <a:xfrm>
            <a:off x="1907704" y="5085184"/>
            <a:ext cx="1512168" cy="16561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11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Mocniny a početní operace s nimi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24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1. Násobení a dělení mocnin</a:t>
                </a:r>
              </a:p>
              <a:p>
                <a:r>
                  <a:rPr lang="cs-CZ" sz="2000" dirty="0" smtClean="0"/>
                  <a:t>Násobit a dělit můžeme pouze takové mocniny, které mají stejný základ</a:t>
                </a:r>
                <a:endParaRPr lang="cs-CZ" sz="2000" dirty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6 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: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6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4</m:t>
                            </m:r>
                          </m:sup>
                        </m:sSup>
                      </m:den>
                    </m:f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000" b="0" i="1" strike="sngStrike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000" dirty="0"/>
              </a:p>
              <a:p>
                <a:r>
                  <a:rPr lang="cs-CZ" sz="2000" dirty="0" smtClean="0"/>
                  <a:t>Při dělení mocnin se základ nemění a výsledný mocnitel je roven rozdílu jednotlivých mocnitelů.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: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𝑛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sz="2000" dirty="0" smtClean="0"/>
              </a:p>
              <a:p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r>
                  <a:rPr lang="cs-CZ" sz="2000" dirty="0" smtClean="0"/>
                  <a:t>Př. : zjednodušte výraz: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5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: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3 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4 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: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7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−3</m:t>
                        </m:r>
                      </m:sup>
                    </m:sSup>
                    <m:r>
                      <a:rPr lang="cs-CZ" sz="2000" b="0" i="1" smtClean="0">
                        <a:solidFill>
                          <a:schemeClr val="accent6">
                            <a:lumMod val="75000"/>
                          </a:schemeClr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sz="2000" b="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</m:oMath>
                </a14:m>
                <a:endParaRPr lang="cs-CZ" sz="2000" dirty="0" smtClean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327" t="-10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871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</TotalTime>
  <Words>931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Arkýř</vt:lpstr>
      <vt:lpstr>VY_42_INOVACE_1_Mocniny a početní operace s nimi</vt:lpstr>
      <vt:lpstr>Mocniny a početní operace s nimi</vt:lpstr>
      <vt:lpstr>Mocniny a početní operace s nimi</vt:lpstr>
      <vt:lpstr>Mocniny a početní operace s nimi</vt:lpstr>
      <vt:lpstr>Mocniny a početní operace s nimi</vt:lpstr>
      <vt:lpstr>Mocniny a početní operace s nimi</vt:lpstr>
      <vt:lpstr>Mocniny a početní operace s nimi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Mocniny a početní operace s nimi</dc:title>
  <dc:creator>Vagnerova</dc:creator>
  <cp:lastModifiedBy>Vagnerova</cp:lastModifiedBy>
  <cp:revision>11</cp:revision>
  <dcterms:created xsi:type="dcterms:W3CDTF">2011-02-16T16:31:25Z</dcterms:created>
  <dcterms:modified xsi:type="dcterms:W3CDTF">2011-06-18T20:49:45Z</dcterms:modified>
</cp:coreProperties>
</file>