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64" r:id="rId3"/>
    <p:sldId id="259" r:id="rId4"/>
    <p:sldId id="261" r:id="rId5"/>
    <p:sldId id="262" r:id="rId6"/>
    <p:sldId id="263" r:id="rId7"/>
    <p:sldId id="265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VY_22_INOVACE_21_Velikonoce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Velikonoce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VY_22_INOVACE_21_Velikonoce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Velikonoce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</a:t>
            </a:r>
            <a:r>
              <a:rPr lang="cs-CZ" baseline="0" dirty="0" smtClean="0"/>
              <a:t>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956767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výkladu nové slovní zásoby.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3103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</a:t>
            </a:r>
            <a:r>
              <a:rPr lang="cs-CZ" baseline="0" dirty="0" smtClean="0"/>
              <a:t> slovní zásoby. Žáci si uvědomují velikonoční zvyky v ČR.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6966424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 procvičení slovní zásoby. Žáci porovnávají zvyky v ČR a Anglii.</a:t>
            </a:r>
            <a:r>
              <a:rPr lang="cs-CZ" baseline="0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79810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vybarví velikonoční vajíčka. Vhodné použít jako pracovní list pro samostatnou práci žáků.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80736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wmf"/><Relationship Id="rId5" Type="http://schemas.openxmlformats.org/officeDocument/2006/relationships/image" Target="../media/image9.pn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08359979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výklad nové slovní zásoby a společnou práci s učitelem, další část lze využít pro samostatnou práci žáků jako pracovní list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vybarvování obrázků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75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VELIKONOCE - EASTER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r">
              <a:buNone/>
            </a:pPr>
            <a:r>
              <a:rPr lang="cs-CZ" dirty="0" smtClean="0">
                <a:solidFill>
                  <a:srgbClr val="0070C0"/>
                </a:solidFill>
              </a:rPr>
              <a:t>malované vajíčko (kraslice)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70C0"/>
                </a:solidFill>
              </a:rPr>
              <a:t>velikonoční beránek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70C0"/>
                </a:solidFill>
              </a:rPr>
              <a:t>velikonoční pomlázka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rgbClr val="0070C0"/>
                </a:solidFill>
              </a:rPr>
              <a:t>kuře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painted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easter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egg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easter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lamb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easter</a:t>
            </a:r>
            <a:r>
              <a:rPr lang="cs-CZ" dirty="0" smtClean="0">
                <a:solidFill>
                  <a:srgbClr val="FF0000"/>
                </a:solidFill>
              </a:rPr>
              <a:t> rod</a:t>
            </a:r>
          </a:p>
          <a:p>
            <a:pPr marL="0" indent="0">
              <a:buNone/>
            </a:pPr>
            <a:r>
              <a:rPr lang="cs-CZ" dirty="0" err="1" smtClean="0">
                <a:solidFill>
                  <a:srgbClr val="FF0000"/>
                </a:solidFill>
              </a:rPr>
              <a:t>chicken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6" name="Picture 6" descr="C:\Users\ProchazkovaE\AppData\Local\Microsoft\Windows\Temporary Internet Files\Content.IE5\TLWFA20Q\MM900178242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5771" y="1471209"/>
            <a:ext cx="1816596" cy="181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ProchazkovaE\AppData\Local\Microsoft\Windows\Temporary Internet Files\Content.IE5\R6TMH8UR\MC90025059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670083"/>
            <a:ext cx="2400677" cy="204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rochazkovaE\AppData\Local\Microsoft\Windows\Temporary Internet Files\Content.IE5\MMHF5AC4\MC90019872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3912" y="4221088"/>
            <a:ext cx="2071911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rochazkovaE\AppData\Local\Microsoft\Windows\Temporary Internet Files\Content.IE5\JDMGALS6\MC90030549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12762" y="1797310"/>
            <a:ext cx="1537106" cy="179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C:\Users\ProchazkovaE\AppData\Local\Microsoft\Windows\Temporary Internet Files\Content.IE5\O5OWQL3P\MC900436378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80589" y="5295579"/>
            <a:ext cx="1220744" cy="1220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777283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0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VELIKONOCE - EASTER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čokoládová vajíčka</a:t>
            </a:r>
          </a:p>
          <a:p>
            <a:pPr marL="0" indent="0" algn="r">
              <a:buNone/>
            </a:pPr>
            <a:r>
              <a:rPr lang="cs-CZ" smtClean="0">
                <a:solidFill>
                  <a:schemeClr val="accent6">
                    <a:lumMod val="75000"/>
                  </a:schemeClr>
                </a:solidFill>
              </a:rPr>
              <a:t>velikonoční </a:t>
            </a: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zajíček</a:t>
            </a:r>
          </a:p>
          <a:p>
            <a:pPr marL="0" indent="0" algn="r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kuře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err="1" smtClean="0">
                <a:solidFill>
                  <a:srgbClr val="7030A0"/>
                </a:solidFill>
              </a:rPr>
              <a:t>chocolate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eggs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7030A0"/>
                </a:solidFill>
              </a:rPr>
              <a:t>Easter</a:t>
            </a:r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 err="1" smtClean="0">
                <a:solidFill>
                  <a:srgbClr val="7030A0"/>
                </a:solidFill>
              </a:rPr>
              <a:t>Bunny</a:t>
            </a:r>
            <a:endParaRPr lang="cs-CZ" dirty="0" smtClean="0">
              <a:solidFill>
                <a:srgbClr val="7030A0"/>
              </a:solidFill>
            </a:endParaRPr>
          </a:p>
          <a:p>
            <a:pPr marL="0" indent="0">
              <a:buNone/>
            </a:pPr>
            <a:r>
              <a:rPr lang="cs-CZ" dirty="0" err="1" smtClean="0">
                <a:solidFill>
                  <a:srgbClr val="7030A0"/>
                </a:solidFill>
              </a:rPr>
              <a:t>chicken</a:t>
            </a:r>
            <a:endParaRPr lang="cs-CZ" dirty="0">
              <a:solidFill>
                <a:srgbClr val="7030A0"/>
              </a:solidFill>
            </a:endParaRPr>
          </a:p>
          <a:p>
            <a:endParaRPr lang="cs-CZ" dirty="0"/>
          </a:p>
        </p:txBody>
      </p:sp>
      <p:pic>
        <p:nvPicPr>
          <p:cNvPr id="5" name="Picture 5" descr="C:\Users\ProchazkovaE\AppData\Local\Microsoft\Windows\Temporary Internet Files\Content.IE5\JDMGALS6\MM900178290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9099" y="1414032"/>
            <a:ext cx="180020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ProchazkovaE\AppData\Local\Microsoft\Windows\Temporary Internet Files\Content.IE5\TN3PGN12\MP90038294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413116"/>
            <a:ext cx="2521562" cy="18011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ProchazkovaE\AppData\Local\Microsoft\Windows\Temporary Internet Files\Content.IE5\TLWFA20Q\MC90043637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933056"/>
            <a:ext cx="2032309" cy="2032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rochazkovaE\AppData\Local\Microsoft\Windows\Temporary Internet Files\Content.IE5\TLWFA20Q\MC900280335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43045"/>
            <a:ext cx="2126016" cy="1472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39269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0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ZVYKY - HABITS</a:t>
            </a:r>
            <a:endParaRPr lang="cs-CZ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Boys</a:t>
            </a:r>
            <a:r>
              <a:rPr lang="cs-CZ" dirty="0" smtClean="0"/>
              <a:t> make </a:t>
            </a:r>
            <a:r>
              <a:rPr lang="cs-CZ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easter</a:t>
            </a:r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rods</a:t>
            </a:r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.</a:t>
            </a:r>
          </a:p>
          <a:p>
            <a:r>
              <a:rPr lang="cs-CZ" dirty="0" err="1" smtClean="0"/>
              <a:t>Boys</a:t>
            </a:r>
            <a:r>
              <a:rPr lang="cs-CZ" dirty="0" smtClean="0"/>
              <a:t> </a:t>
            </a:r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hit</a:t>
            </a:r>
            <a:r>
              <a:rPr lang="cs-CZ" dirty="0" smtClean="0"/>
              <a:t> </a:t>
            </a:r>
            <a:r>
              <a:rPr lang="cs-CZ" dirty="0" err="1" smtClean="0"/>
              <a:t>girls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Girls</a:t>
            </a:r>
            <a:r>
              <a:rPr lang="cs-CZ" dirty="0" smtClean="0"/>
              <a:t> </a:t>
            </a:r>
            <a:r>
              <a:rPr lang="cs-CZ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paint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Girls</a:t>
            </a:r>
            <a:r>
              <a:rPr lang="cs-CZ" dirty="0" smtClean="0"/>
              <a:t> </a:t>
            </a:r>
            <a:r>
              <a:rPr lang="cs-CZ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throw</a:t>
            </a:r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i="1" u="sng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water</a:t>
            </a:r>
            <a:r>
              <a:rPr lang="cs-CZ" i="1" u="sng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boys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    (</a:t>
            </a:r>
            <a:r>
              <a:rPr lang="cs-CZ" dirty="0" err="1" smtClean="0"/>
              <a:t>throw</a:t>
            </a:r>
            <a:r>
              <a:rPr lang="cs-CZ" dirty="0" smtClean="0"/>
              <a:t> – polévat)</a:t>
            </a:r>
            <a:endParaRPr lang="cs-CZ" dirty="0"/>
          </a:p>
        </p:txBody>
      </p:sp>
      <p:pic>
        <p:nvPicPr>
          <p:cNvPr id="5" name="Picture 6" descr="C:\Users\ProchazkovaE\AppData\Local\Microsoft\Windows\Temporary Internet Files\Content.IE5\TLWFA20Q\MM900178242[1].gif"/>
          <p:cNvPicPr>
            <a:picLocks noGrp="1" noChangeAspect="1" noChangeArrowheads="1" noCrop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04864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406786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>
                <a:solidFill>
                  <a:srgbClr val="00B050"/>
                </a:solidFill>
              </a:rPr>
              <a:t>ZVYKY - HABITS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>
                <a:solidFill>
                  <a:srgbClr val="00B050"/>
                </a:solidFill>
              </a:rPr>
              <a:t> </a:t>
            </a:r>
            <a:r>
              <a:rPr lang="cs-CZ" i="1" u="sng" dirty="0" err="1" smtClean="0">
                <a:solidFill>
                  <a:srgbClr val="00B050"/>
                </a:solidFill>
              </a:rPr>
              <a:t>chocolate</a:t>
            </a:r>
            <a:r>
              <a:rPr lang="cs-CZ" i="1" u="sng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eggs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Easter</a:t>
            </a:r>
            <a:r>
              <a:rPr lang="cs-CZ" dirty="0" smtClean="0"/>
              <a:t> </a:t>
            </a:r>
            <a:r>
              <a:rPr lang="cs-CZ" dirty="0" err="1" smtClean="0"/>
              <a:t>Bunny</a:t>
            </a:r>
            <a:r>
              <a:rPr lang="cs-CZ" dirty="0" smtClean="0"/>
              <a:t> </a:t>
            </a:r>
            <a:r>
              <a:rPr lang="cs-CZ" i="1" u="sng" dirty="0" err="1" smtClean="0">
                <a:solidFill>
                  <a:srgbClr val="00B050"/>
                </a:solidFill>
              </a:rPr>
              <a:t>hides</a:t>
            </a:r>
            <a:r>
              <a:rPr lang="cs-CZ" i="1" u="sng" dirty="0" smtClean="0">
                <a:solidFill>
                  <a:srgbClr val="00B050"/>
                </a:solidFill>
              </a:rPr>
              <a:t> </a:t>
            </a:r>
            <a:r>
              <a:rPr lang="cs-CZ" dirty="0" err="1" smtClean="0"/>
              <a:t>chocolate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r>
              <a:rPr lang="cs-CZ" dirty="0" smtClean="0"/>
              <a:t> </a:t>
            </a:r>
            <a:r>
              <a:rPr lang="cs-CZ" i="1" u="sng" dirty="0" smtClean="0">
                <a:solidFill>
                  <a:srgbClr val="00B050"/>
                </a:solidFill>
              </a:rPr>
              <a:t>in </a:t>
            </a:r>
            <a:r>
              <a:rPr lang="cs-CZ" i="1" u="sng" dirty="0" err="1" smtClean="0">
                <a:solidFill>
                  <a:srgbClr val="00B050"/>
                </a:solidFill>
              </a:rPr>
              <a:t>the</a:t>
            </a:r>
            <a:r>
              <a:rPr lang="cs-CZ" i="1" u="sng" dirty="0" smtClean="0">
                <a:solidFill>
                  <a:srgbClr val="00B050"/>
                </a:solidFill>
              </a:rPr>
              <a:t> garden.</a:t>
            </a:r>
          </a:p>
          <a:p>
            <a:endParaRPr lang="cs-CZ" i="1" u="sng" dirty="0"/>
          </a:p>
        </p:txBody>
      </p:sp>
      <p:pic>
        <p:nvPicPr>
          <p:cNvPr id="5" name="Picture 5" descr="C:\Users\ProchazkovaE\AppData\Local\Microsoft\Windows\Temporary Internet Files\Content.IE5\JDMGALS6\MM900178290[1].gif"/>
          <p:cNvPicPr>
            <a:picLocks noGrp="1" noChangeAspect="1" noChangeArrowheads="1" noCrop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00808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3856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Colour</a:t>
            </a:r>
            <a:r>
              <a:rPr lang="cs-CZ" dirty="0" smtClean="0"/>
              <a:t> these </a:t>
            </a:r>
            <a:r>
              <a:rPr lang="cs-CZ" dirty="0" err="1" smtClean="0"/>
              <a:t>easter</a:t>
            </a:r>
            <a:r>
              <a:rPr lang="cs-CZ" dirty="0" smtClean="0"/>
              <a:t> </a:t>
            </a:r>
            <a:r>
              <a:rPr lang="cs-CZ" dirty="0" err="1" smtClean="0"/>
              <a:t>eggs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C:\Users\ProchazkovaE\AppData\Local\Microsoft\Windows\Temporary Internet Files\Content.IE5\R6TMH8UR\MC900435755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28198"/>
            <a:ext cx="3328718" cy="4565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rochazkovaE\AppData\Local\Microsoft\Windows\Temporary Internet Files\Content.IE5\TLWFA20Q\MC900436290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77345" y="1340768"/>
            <a:ext cx="5112568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67919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/>
              <a:t>http</a:t>
            </a:r>
            <a:r>
              <a:rPr lang="cs-CZ" smtClean="0"/>
              <a:t>://office.microsoft.com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317</TotalTime>
  <Words>245</Words>
  <Application>Microsoft Office PowerPoint</Application>
  <PresentationFormat>Předvádění na obrazovce (4:3)</PresentationFormat>
  <Paragraphs>71</Paragraphs>
  <Slides>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Anotace</vt:lpstr>
      <vt:lpstr>VELIKONOCE - EASTER</vt:lpstr>
      <vt:lpstr>VELIKONOCE - EASTER</vt:lpstr>
      <vt:lpstr>ZVYKY - HABITS</vt:lpstr>
      <vt:lpstr>ZVYKY - HABITS</vt:lpstr>
      <vt:lpstr>Colour these easter eggs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Šárka</cp:lastModifiedBy>
  <cp:revision>51</cp:revision>
  <dcterms:created xsi:type="dcterms:W3CDTF">2011-08-21T15:31:45Z</dcterms:created>
  <dcterms:modified xsi:type="dcterms:W3CDTF">2012-03-09T22:35:47Z</dcterms:modified>
</cp:coreProperties>
</file>