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VY_32_INOVACE_16AJ_4tr_SLOVICKA6.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6.lekce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30.10.2012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Matra Drozdová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VY_32_INOVACE_16AJ_4tr_SLOVICKA6.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14060"/>
                <a:satOff val="-23731"/>
                <a:lumOff val="46292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614060"/>
                <a:satOff val="-23731"/>
                <a:lumOff val="46292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614060"/>
                <a:satOff val="-23731"/>
                <a:lumOff val="46292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614060"/>
                <a:satOff val="-23731"/>
                <a:lumOff val="46292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614060"/>
                <a:satOff val="-23731"/>
                <a:lumOff val="46292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614060"/>
                <a:satOff val="-23731"/>
                <a:lumOff val="46292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6.lekce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409373"/>
                <a:satOff val="-15821"/>
                <a:lumOff val="3086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409373"/>
                <a:satOff val="-15821"/>
                <a:lumOff val="3086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409373"/>
                <a:satOff val="-15821"/>
                <a:lumOff val="3086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  <a:gs pos="30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4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55000">
              <a:schemeClr val="accent1">
                <a:shade val="50000"/>
                <a:hueOff val="204687"/>
                <a:satOff val="-7910"/>
                <a:lumOff val="15431"/>
                <a:alphaOff val="0"/>
                <a:tint val="66000"/>
                <a:satMod val="200000"/>
              </a:schemeClr>
            </a:gs>
            <a:gs pos="73000">
              <a:schemeClr val="accent1">
                <a:shade val="50000"/>
                <a:hueOff val="204687"/>
                <a:satOff val="-7910"/>
                <a:lumOff val="15431"/>
                <a:alphaOff val="0"/>
                <a:tint val="61000"/>
                <a:satMod val="200000"/>
              </a:schemeClr>
            </a:gs>
            <a:gs pos="100000">
              <a:schemeClr val="accent1">
                <a:shade val="50000"/>
                <a:hueOff val="204687"/>
                <a:satOff val="-7910"/>
                <a:lumOff val="15431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30.10.2012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CDAF337-3B2D-441F-8564-58BB384C524F}" type="datetimeFigureOut">
              <a:rPr lang="cs-CZ" smtClean="0"/>
              <a:t>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wmf"/><Relationship Id="rId9" Type="http://schemas.openxmlformats.org/officeDocument/2006/relationships/image" Target="../media/image10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4478139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6.lekce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 tabulku slovíček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157366"/>
              </p:ext>
            </p:extLst>
          </p:nvPr>
        </p:nvGraphicFramePr>
        <p:xfrm>
          <a:off x="755576" y="1196752"/>
          <a:ext cx="7480872" cy="54606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slunce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svítit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sunny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idea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báseň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mít oblečené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wind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windy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mokrý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pršet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world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deštivý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foukat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snow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day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počasí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snowman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sklenička,  sklo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zvonit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Japan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Italy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Španělsko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Řecko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340768"/>
            <a:ext cx="7408333" cy="5112568"/>
          </a:xfrm>
          <a:ln>
            <a:solidFill>
              <a:schemeClr val="accent1"/>
            </a:solidFill>
          </a:ln>
        </p:spPr>
        <p:txBody>
          <a:bodyPr numCol="2">
            <a:noAutofit/>
          </a:bodyPr>
          <a:lstStyle/>
          <a:p>
            <a:r>
              <a:rPr lang="cs-CZ" sz="2000" dirty="0" smtClean="0"/>
              <a:t> run</a:t>
            </a:r>
            <a:endParaRPr lang="cs-CZ" sz="2000" dirty="0"/>
          </a:p>
          <a:p>
            <a:r>
              <a:rPr lang="cs-CZ" sz="2000" dirty="0" smtClean="0"/>
              <a:t> sun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rain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weather</a:t>
            </a:r>
            <a:endParaRPr lang="cs-CZ" sz="2000" dirty="0" smtClean="0"/>
          </a:p>
          <a:p>
            <a:r>
              <a:rPr lang="cs-CZ" sz="2000" dirty="0" smtClean="0"/>
              <a:t> sunny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blow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windy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world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shine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rainy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wet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wind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snowman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/>
              <a:t>svítit, třpytit se</a:t>
            </a:r>
          </a:p>
          <a:p>
            <a:r>
              <a:rPr lang="cs-CZ" sz="2000" dirty="0" smtClean="0"/>
              <a:t>slunce</a:t>
            </a:r>
            <a:endParaRPr lang="cs-CZ" sz="2000" dirty="0" smtClean="0"/>
          </a:p>
          <a:p>
            <a:r>
              <a:rPr lang="cs-CZ" sz="2000" dirty="0" smtClean="0"/>
              <a:t>mokrý</a:t>
            </a:r>
            <a:endParaRPr lang="cs-CZ" sz="2000" dirty="0" smtClean="0"/>
          </a:p>
          <a:p>
            <a:r>
              <a:rPr lang="cs-CZ" sz="2000" dirty="0" smtClean="0"/>
              <a:t>deštivý</a:t>
            </a:r>
            <a:endParaRPr lang="cs-CZ" sz="2000" dirty="0" smtClean="0"/>
          </a:p>
          <a:p>
            <a:r>
              <a:rPr lang="cs-CZ" sz="2000" dirty="0" smtClean="0"/>
              <a:t>běžet</a:t>
            </a:r>
            <a:r>
              <a:rPr lang="cs-CZ" sz="2000" dirty="0" smtClean="0"/>
              <a:t>, utíkat</a:t>
            </a:r>
          </a:p>
          <a:p>
            <a:r>
              <a:rPr lang="cs-CZ" sz="2000" dirty="0" smtClean="0"/>
              <a:t>vítr</a:t>
            </a:r>
            <a:endParaRPr lang="cs-CZ" sz="2000" dirty="0" smtClean="0"/>
          </a:p>
          <a:p>
            <a:r>
              <a:rPr lang="cs-CZ" sz="2000" dirty="0" smtClean="0"/>
              <a:t>počasí </a:t>
            </a:r>
          </a:p>
          <a:p>
            <a:r>
              <a:rPr lang="cs-CZ" sz="2000" dirty="0" smtClean="0"/>
              <a:t>déšť</a:t>
            </a:r>
            <a:endParaRPr lang="cs-CZ" sz="2000" dirty="0" smtClean="0"/>
          </a:p>
          <a:p>
            <a:r>
              <a:rPr lang="cs-CZ" sz="2000" dirty="0" smtClean="0"/>
              <a:t>svět</a:t>
            </a:r>
            <a:endParaRPr lang="cs-CZ" sz="2000" dirty="0" smtClean="0"/>
          </a:p>
          <a:p>
            <a:r>
              <a:rPr lang="cs-CZ" sz="2000" dirty="0" smtClean="0"/>
              <a:t>slunečno</a:t>
            </a:r>
            <a:endParaRPr lang="cs-CZ" sz="2000" dirty="0" smtClean="0"/>
          </a:p>
          <a:p>
            <a:r>
              <a:rPr lang="cs-CZ" sz="2000" dirty="0" smtClean="0"/>
              <a:t>foukat</a:t>
            </a:r>
            <a:endParaRPr lang="cs-CZ" sz="2000" dirty="0" smtClean="0"/>
          </a:p>
          <a:p>
            <a:r>
              <a:rPr lang="cs-CZ" dirty="0" smtClean="0"/>
              <a:t>sněhulák</a:t>
            </a:r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větrno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84983"/>
            <a:ext cx="7408333" cy="284117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068960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4613" y="310643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96588" y="3142434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315861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07102" y="5347845"/>
            <a:ext cx="1822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4106" y="5434936"/>
            <a:ext cx="1543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22654" y="5446965"/>
            <a:ext cx="1567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IAUGW1VP\MC900440405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30" y="1423109"/>
            <a:ext cx="1748284" cy="174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K0O7W0UI\MC9002510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531" y="1971179"/>
            <a:ext cx="2095837" cy="1171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K0O7W0UI\MC900200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199" y="1568559"/>
            <a:ext cx="1813255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O6WTK7WX\MC90043983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60" y="3861048"/>
            <a:ext cx="1380892" cy="1380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8AB5DCJO\MC90044175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613" y="3902784"/>
            <a:ext cx="1523221" cy="152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HP0FEHII\MC9000787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412" y="3991535"/>
            <a:ext cx="1090104" cy="135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0MGM\AppData\Local\Microsoft\Windows\Temporary Internet Files\Content.IE5\I2EGSG96\MC9000228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7669" y="1698583"/>
            <a:ext cx="1297932" cy="144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0MGM\AppData\Local\Microsoft\Windows\Temporary Internet Files\Content.IE5\I2EGSG96\MM90028276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548" y="3854817"/>
            <a:ext cx="13049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20739" y="5156333"/>
            <a:ext cx="1822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6       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12975"/>
            <a:ext cx="7408333" cy="2913187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</a:t>
            </a:r>
            <a:r>
              <a:rPr lang="cs-CZ" sz="3600" dirty="0" smtClean="0"/>
              <a:t>všechno </a:t>
            </a:r>
            <a:r>
              <a:rPr lang="cs-CZ" sz="3600" dirty="0" smtClean="0"/>
              <a:t>co vidíš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374114"/>
              </p:ext>
            </p:extLst>
          </p:nvPr>
        </p:nvGraphicFramePr>
        <p:xfrm>
          <a:off x="971600" y="5085184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87460"/>
            <a:ext cx="6472615" cy="398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Ilustrace</a:t>
            </a:r>
            <a:r>
              <a:rPr lang="cs-CZ" dirty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70C0"/>
                </a:solidFill>
              </a:rPr>
              <a:t>office.microsoft.com</a:t>
            </a:r>
          </a:p>
          <a:p>
            <a:r>
              <a:rPr lang="cs-CZ" dirty="0">
                <a:solidFill>
                  <a:srgbClr val="0070C0"/>
                </a:solidFill>
              </a:rPr>
              <a:t>http://blog.ceskybenzin.cz/category/pocasi-2/</a:t>
            </a:r>
            <a:endParaRPr lang="cs-CZ" dirty="0">
              <a:solidFill>
                <a:srgbClr val="0070C0"/>
              </a:solidFill>
            </a:endParaRP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234</TotalTime>
  <Words>233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 Pop</vt:lpstr>
      <vt:lpstr>Prezentace aplikace PowerPoint</vt:lpstr>
      <vt:lpstr>Anotace</vt:lpstr>
      <vt:lpstr>Vocabulary unit 6</vt:lpstr>
      <vt:lpstr>Vocabulary unit 6</vt:lpstr>
      <vt:lpstr>Vocabulary unit 6</vt:lpstr>
      <vt:lpstr>Vocabulary unit 6</vt:lpstr>
      <vt:lpstr>Vocabulary unit 6</vt:lpstr>
      <vt:lpstr>Vocabulary unit 6</vt:lpstr>
      <vt:lpstr>Vocabulary unit 6       </vt:lpstr>
      <vt:lpstr>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28</cp:revision>
  <dcterms:created xsi:type="dcterms:W3CDTF">2012-09-27T12:50:30Z</dcterms:created>
  <dcterms:modified xsi:type="dcterms:W3CDTF">2012-12-09T20:02:06Z</dcterms:modified>
</cp:coreProperties>
</file>