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772400" cy="2971800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algn="r"/>
            <a:endParaRPr lang="cs-CZ" dirty="0" smtClean="0"/>
          </a:p>
          <a:p>
            <a:pPr algn="r"/>
            <a:endParaRPr lang="cs-CZ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7184" y="116632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73858613"/>
              </p:ext>
            </p:extLst>
          </p:nvPr>
        </p:nvGraphicFramePr>
        <p:xfrm>
          <a:off x="323528" y="1412778"/>
          <a:ext cx="8352928" cy="5040557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511151"/>
                <a:gridCol w="5841777"/>
              </a:tblGrid>
              <a:tr h="327296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EU_52_sada1_08_ZPM_Adventní</a:t>
                      </a:r>
                      <a:r>
                        <a:rPr lang="cs-CZ" sz="1200" b="1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věnec</a:t>
                      </a:r>
                      <a:r>
                        <a:rPr lang="cs-CZ" sz="1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_Cup</a:t>
                      </a:r>
                      <a:r>
                        <a:rPr lang="cs-CZ" sz="14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endParaRPr lang="cs-CZ" sz="14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4779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škola, Základní škola a Mateřská škola, Karviná, p. o.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8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Bc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 Kateřina Cuperová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79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Prostřednictvím prezentace žáci získávají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návod 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 s pomocí učitele potřebný nácvik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 vyrobení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adventního věnce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54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oblast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Odborné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činnosti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79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Calibri"/>
                          <a:ea typeface="Calibri"/>
                          <a:cs typeface="Times New Roman"/>
                        </a:rPr>
                        <a:t>Zpracování přírodního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79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oblast/téma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2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Zpracování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přírodního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materiálu/Adventní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věnec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79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Znát význam, účel, a užitečnost vykonané práce, nakládat s materiály s ohledem na životní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prostředí, </a:t>
                      </a:r>
                      <a:r>
                        <a:rPr lang="cs-CZ" sz="12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úklid pracovního místa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89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Adventní věnec, smrk, borovice, ozdoby</a:t>
                      </a:r>
                      <a:r>
                        <a:rPr lang="cs-CZ" sz="12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úklid místa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3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Druh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PPT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7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Typ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vzdělávání, 1. ročník Praktické školy jednoleté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45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6. 12.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2012                           Třída: I. PRŠ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758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Vlastní fotodokumentace i návod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43608" y="2332281"/>
            <a:ext cx="705678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accent3">
                    <a:lumMod val="50000"/>
                  </a:schemeClr>
                </a:solidFill>
              </a:rPr>
              <a:t>     </a:t>
            </a:r>
            <a:r>
              <a:rPr lang="cs-CZ" sz="6600" b="1" dirty="0" smtClean="0">
                <a:solidFill>
                  <a:schemeClr val="accent3">
                    <a:lumMod val="50000"/>
                  </a:schemeClr>
                </a:solidFill>
              </a:rPr>
              <a:t>Adventní věnec</a:t>
            </a:r>
            <a:endParaRPr lang="cs-CZ" sz="6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732240" y="6021288"/>
            <a:ext cx="2072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Bc.Cuperová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20484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Postup při výrobě adventního věnce: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1. v květinářství koupíme základní proutěný kruh, ozdoby a svíčky</a:t>
            </a:r>
            <a:endParaRPr lang="cs-CZ" sz="3600" dirty="0"/>
          </a:p>
        </p:txBody>
      </p:sp>
      <p:pic>
        <p:nvPicPr>
          <p:cNvPr id="4" name="Picture 3" descr="C:\Documents and Settings\Redek Cuper\Plocha\věnec\PB3001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060848"/>
            <a:ext cx="6034617" cy="4525963"/>
          </a:xfrm>
          <a:prstGeom prst="rect">
            <a:avLst/>
          </a:prstGeom>
          <a:noFill/>
        </p:spPr>
      </p:pic>
      <p:pic>
        <p:nvPicPr>
          <p:cNvPr id="5" name="Picture 2" descr="C:\Documents and Settings\Redek Cuper\Plocha\věnec\PB3000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86835">
            <a:off x="3396619" y="2730074"/>
            <a:ext cx="4091843" cy="3068883"/>
          </a:xfrm>
          <a:prstGeom prst="rect">
            <a:avLst/>
          </a:prstGeom>
          <a:noFill/>
        </p:spPr>
      </p:pic>
      <p:pic>
        <p:nvPicPr>
          <p:cNvPr id="6" name="Picture 4" descr="C:\Documents and Settings\Redek Cuper\Plocha\věnec\PB3001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960808">
            <a:off x="6568490" y="4640508"/>
            <a:ext cx="2307127" cy="1730242"/>
          </a:xfrm>
          <a:prstGeom prst="rect">
            <a:avLst/>
          </a:prstGeom>
          <a:noFill/>
        </p:spPr>
      </p:pic>
      <p:pic>
        <p:nvPicPr>
          <p:cNvPr id="1026" name="Picture 2" descr="C:\Documents and Settings\Redek Cuper\Plocha\věnec\PB3001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84223" y="1484784"/>
            <a:ext cx="2304393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100" dirty="0" smtClean="0"/>
              <a:t>2. v železářství koupíme tavící pistolku a náplně </a:t>
            </a:r>
            <a:endParaRPr lang="cs-CZ" sz="3100" dirty="0"/>
          </a:p>
        </p:txBody>
      </p:sp>
      <p:pic>
        <p:nvPicPr>
          <p:cNvPr id="4" name="Picture 3" descr="C:\Documents and Settings\Redek Cuper\Plocha\věnec\PB3001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5324302" cy="3994265"/>
          </a:xfrm>
          <a:prstGeom prst="rect">
            <a:avLst/>
          </a:prstGeom>
          <a:noFill/>
        </p:spPr>
      </p:pic>
      <p:pic>
        <p:nvPicPr>
          <p:cNvPr id="5" name="Picture 4" descr="C:\Documents and Settings\Redek Cuper\Plocha\věnec\PB3001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19146">
            <a:off x="5550512" y="2014066"/>
            <a:ext cx="3269491" cy="2451974"/>
          </a:xfrm>
          <a:prstGeom prst="rect">
            <a:avLst/>
          </a:prstGeom>
          <a:noFill/>
        </p:spPr>
      </p:pic>
      <p:pic>
        <p:nvPicPr>
          <p:cNvPr id="6" name="Picture 5" descr="C:\Documents and Settings\Redek Cuper\Plocha\věnec\PB3001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604778"/>
            <a:ext cx="2808312" cy="2106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3. v přírodě natrháme větvičky </a:t>
            </a:r>
            <a:br>
              <a:rPr lang="cs-CZ" sz="3200" dirty="0" smtClean="0"/>
            </a:br>
            <a:r>
              <a:rPr lang="cs-CZ" sz="3200" dirty="0" smtClean="0"/>
              <a:t>z jehličnatých strom</a:t>
            </a:r>
            <a:r>
              <a:rPr lang="cs-CZ" sz="2800" dirty="0" smtClean="0"/>
              <a:t>ů</a:t>
            </a:r>
            <a:endParaRPr lang="cs-CZ" sz="2800" dirty="0"/>
          </a:p>
        </p:txBody>
      </p:sp>
      <p:pic>
        <p:nvPicPr>
          <p:cNvPr id="4" name="Picture 2" descr="C:\Documents and Settings\Redek Cuper\Plocha\věnec\PB30009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12776"/>
            <a:ext cx="4176464" cy="3160334"/>
          </a:xfrm>
          <a:prstGeom prst="rect">
            <a:avLst/>
          </a:prstGeom>
          <a:noFill/>
        </p:spPr>
      </p:pic>
      <p:pic>
        <p:nvPicPr>
          <p:cNvPr id="5" name="Picture 3" descr="C:\Documents and Settings\Redek Cuper\Plocha\věnec\PB3000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988840"/>
            <a:ext cx="4330911" cy="324036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259632" y="4869160"/>
            <a:ext cx="14446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3">
                    <a:lumMod val="75000"/>
                  </a:schemeClr>
                </a:solidFill>
              </a:rPr>
              <a:t>SMRK</a:t>
            </a:r>
            <a:endParaRPr lang="cs-CZ" sz="4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80112" y="5589240"/>
            <a:ext cx="23990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3">
                    <a:lumMod val="75000"/>
                  </a:schemeClr>
                </a:solidFill>
              </a:rPr>
              <a:t>BOROVICE</a:t>
            </a:r>
            <a:endParaRPr lang="cs-CZ" sz="40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42792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3600" dirty="0" smtClean="0"/>
              <a:t>4. nastříháme si delší provázky</a:t>
            </a:r>
            <a:br>
              <a:rPr lang="cs-CZ" sz="3600" dirty="0" smtClean="0"/>
            </a:br>
            <a:endParaRPr lang="cs-CZ" sz="3600" dirty="0"/>
          </a:p>
        </p:txBody>
      </p:sp>
      <p:pic>
        <p:nvPicPr>
          <p:cNvPr id="4" name="Picture 5" descr="C:\Documents and Settings\Redek Cuper\Plocha\věnec\PB3001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 rot="16200000">
            <a:off x="-327620" y="1847900"/>
            <a:ext cx="5406752" cy="4104456"/>
          </a:xfrm>
          <a:prstGeom prst="rect">
            <a:avLst/>
          </a:prstGeom>
          <a:noFill/>
        </p:spPr>
      </p:pic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648200" y="0"/>
            <a:ext cx="4316288" cy="2708921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5</a:t>
            </a:r>
            <a:r>
              <a:rPr lang="cs-CZ" sz="3200" dirty="0" smtClean="0"/>
              <a:t>. provázky svazujeme </a:t>
            </a:r>
          </a:p>
          <a:p>
            <a:pPr>
              <a:buNone/>
            </a:pPr>
            <a:r>
              <a:rPr lang="cs-CZ" sz="3200" dirty="0" smtClean="0"/>
              <a:t>    postupně jednotlivé</a:t>
            </a:r>
          </a:p>
          <a:p>
            <a:pPr>
              <a:buNone/>
            </a:pPr>
            <a:r>
              <a:rPr lang="cs-CZ" sz="3200" dirty="0" smtClean="0"/>
              <a:t>    větve se základním</a:t>
            </a:r>
          </a:p>
          <a:p>
            <a:pPr>
              <a:buNone/>
            </a:pPr>
            <a:r>
              <a:rPr lang="cs-CZ" sz="3200" dirty="0" smtClean="0"/>
              <a:t>    proutěným kruhem</a:t>
            </a:r>
            <a:endParaRPr lang="cs-CZ" sz="3200" dirty="0"/>
          </a:p>
        </p:txBody>
      </p:sp>
      <p:pic>
        <p:nvPicPr>
          <p:cNvPr id="5" name="Picture 4" descr="C:\Documents and Settings\Redek Cuper\Plocha\věnec\PB3001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764958" y="2580146"/>
            <a:ext cx="4256792" cy="37942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70784" cy="2434282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6. navazujeme postupně další a další větve</a:t>
            </a:r>
            <a:endParaRPr lang="cs-CZ" sz="3200" dirty="0"/>
          </a:p>
        </p:txBody>
      </p:sp>
      <p:pic>
        <p:nvPicPr>
          <p:cNvPr id="5" name="Picture 3" descr="C:\Documents and Settings\Redek Cuper\Plocha\věnec\PB300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959931" y="1952837"/>
            <a:ext cx="5472608" cy="3960440"/>
          </a:xfrm>
          <a:prstGeom prst="rect">
            <a:avLst/>
          </a:prstGeom>
          <a:noFill/>
        </p:spPr>
      </p:pic>
      <p:pic>
        <p:nvPicPr>
          <p:cNvPr id="7" name="Picture 3" descr="C:\Documents and Settings\Redek Cuper\Plocha\věnec\PB30009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564904"/>
            <a:ext cx="4003920" cy="30625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79912" y="188640"/>
            <a:ext cx="5364088" cy="2002234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7.Pokud máme kruh dostatečně obalený větvemi, nachystáme </a:t>
            </a:r>
            <a:r>
              <a:rPr lang="cs-CZ" sz="3200" dirty="0" smtClean="0"/>
              <a:t>si přírodniny a nakoupené ozdoby </a:t>
            </a:r>
            <a:endParaRPr lang="cs-CZ" sz="3200" dirty="0"/>
          </a:p>
        </p:txBody>
      </p:sp>
      <p:pic>
        <p:nvPicPr>
          <p:cNvPr id="4" name="Picture 3" descr="C:\Documents and Settings\Redek Cuper\Plocha\věnec\PB3001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348923"/>
            <a:ext cx="5745377" cy="4309896"/>
          </a:xfrm>
          <a:prstGeom prst="rect">
            <a:avLst/>
          </a:prstGeom>
          <a:noFill/>
        </p:spPr>
      </p:pic>
      <p:pic>
        <p:nvPicPr>
          <p:cNvPr id="6" name="Picture 2" descr="C:\Documents and Settings\Redek Cuper\Plocha\věnec\PB3001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3577161" cy="2845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8.Na věnec z větví postupně lepíme pomocí tavící pistolky přírodniny a nakoupené ozdoby </a:t>
            </a:r>
            <a:endParaRPr lang="cs-CZ" sz="3200" dirty="0"/>
          </a:p>
        </p:txBody>
      </p:sp>
      <p:pic>
        <p:nvPicPr>
          <p:cNvPr id="4" name="Picture 2" descr="C:\Documents and Settings\Redek Cuper\Plocha\věnec\PB3001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174128" y="2098680"/>
            <a:ext cx="5040560" cy="4100801"/>
          </a:xfrm>
          <a:prstGeom prst="rect">
            <a:avLst/>
          </a:prstGeom>
          <a:noFill/>
        </p:spPr>
      </p:pic>
      <p:pic>
        <p:nvPicPr>
          <p:cNvPr id="5" name="Picture 4" descr="C:\Documents and Settings\Redek Cuper\Plocha\věnec\PB3001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772816"/>
            <a:ext cx="2088232" cy="1944216"/>
          </a:xfrm>
          <a:prstGeom prst="rect">
            <a:avLst/>
          </a:prstGeom>
          <a:noFill/>
        </p:spPr>
      </p:pic>
      <p:pic>
        <p:nvPicPr>
          <p:cNvPr id="6" name="Picture 5" descr="C:\Documents and Settings\Redek Cuper\Plocha\věnec\PB3001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356704" y="2331927"/>
            <a:ext cx="1592291" cy="1194148"/>
          </a:xfrm>
          <a:prstGeom prst="rect">
            <a:avLst/>
          </a:prstGeom>
          <a:noFill/>
        </p:spPr>
      </p:pic>
      <p:pic>
        <p:nvPicPr>
          <p:cNvPr id="7" name="Picture 6" descr="C:\Documents and Settings\Redek Cuper\Plocha\věnec\PB3001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933056"/>
            <a:ext cx="3384376" cy="27009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Hotový adventní věnec </a:t>
            </a:r>
            <a:endParaRPr lang="cs-CZ" dirty="0"/>
          </a:p>
        </p:txBody>
      </p:sp>
      <p:pic>
        <p:nvPicPr>
          <p:cNvPr id="4" name="Picture 2" descr="C:\Documents and Settings\Redek Cuper\Plocha\věnec\PB3001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268760"/>
            <a:ext cx="7595883" cy="5365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místo po sobě uklidíme</a:t>
            </a:r>
            <a:endParaRPr lang="cs-CZ" dirty="0"/>
          </a:p>
        </p:txBody>
      </p:sp>
      <p:pic>
        <p:nvPicPr>
          <p:cNvPr id="4" name="Picture 2" descr="C:\Documents and Settings\Redek Cuper\Plocha\věnec\PB3001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448780"/>
            <a:ext cx="6998906" cy="52491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123</Words>
  <Application>Microsoft Office PowerPoint</Application>
  <PresentationFormat>Předvádění na obrazovce (4:3)</PresentationFormat>
  <Paragraphs>54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Postup při výrobě adventního věnce: 1. v květinářství koupíme základní proutěný kruh, ozdoby a svíčky</vt:lpstr>
      <vt:lpstr>2. v železářství koupíme tavící pistolku a náplně </vt:lpstr>
      <vt:lpstr>3. v přírodě natrháme větvičky  z jehličnatých stromů</vt:lpstr>
      <vt:lpstr>4. nastříháme si delší provázky </vt:lpstr>
      <vt:lpstr>6. navazujeme postupně další a další větve</vt:lpstr>
      <vt:lpstr>7.Pokud máme kruh dostatečně obalený větvemi, nachystáme si přírodniny a nakoupené ozdoby </vt:lpstr>
      <vt:lpstr>8.Na věnec z větví postupně lepíme pomocí tavící pistolky přírodniny a nakoupené ozdoby </vt:lpstr>
      <vt:lpstr>Hotový adventní věnec </vt:lpstr>
      <vt:lpstr>Pracovní místo po sobě uklidíme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Radek Cuper</cp:lastModifiedBy>
  <cp:revision>28</cp:revision>
  <dcterms:modified xsi:type="dcterms:W3CDTF">2012-12-09T20:42:34Z</dcterms:modified>
</cp:coreProperties>
</file>