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70" r:id="rId2"/>
    <p:sldId id="292" r:id="rId3"/>
    <p:sldId id="291" r:id="rId4"/>
    <p:sldId id="293" r:id="rId5"/>
    <p:sldId id="294" r:id="rId6"/>
    <p:sldId id="287" r:id="rId7"/>
    <p:sldId id="290" r:id="rId8"/>
    <p:sldId id="269" r:id="rId9"/>
    <p:sldId id="28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591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advTm="10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601834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VY_32_INOVACE_09_Matematika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a odčítání-</a:t>
                      </a:r>
                      <a:r>
                        <a:rPr lang="cs-CZ" sz="2400" b="1" dirty="0" smtClean="0"/>
                        <a:t> 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smtClean="0"/>
                        <a:t>procvičování </a:t>
                      </a:r>
                      <a:r>
                        <a:rPr lang="cs-CZ" sz="2400" smtClean="0"/>
                        <a:t>sčítání do 10</a:t>
                      </a:r>
                      <a:endParaRPr lang="cs-CZ" sz="2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Vhoď příklad do koše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484784"/>
            <a:ext cx="8229600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6000" dirty="0" smtClean="0">
                <a:solidFill>
                  <a:srgbClr val="FF0000"/>
                </a:solidFill>
              </a:rPr>
              <a:t>		</a:t>
            </a:r>
            <a:r>
              <a:rPr lang="cs-CZ" sz="16000" dirty="0" smtClean="0"/>
              <a:t>3 + 1		5 +0			3 + 3</a:t>
            </a:r>
          </a:p>
          <a:p>
            <a:pPr>
              <a:buNone/>
            </a:pPr>
            <a:r>
              <a:rPr lang="cs-CZ" sz="16000" dirty="0" smtClean="0"/>
              <a:t>		2 + 3		4 + 1		0 + 6</a:t>
            </a:r>
          </a:p>
          <a:p>
            <a:pPr>
              <a:buNone/>
            </a:pPr>
            <a:r>
              <a:rPr lang="cs-CZ" sz="16000" dirty="0" smtClean="0"/>
              <a:t>		2 + 4		2 + 2		4 + 0</a:t>
            </a:r>
          </a:p>
          <a:p>
            <a:pPr>
              <a:buNone/>
            </a:pPr>
            <a:r>
              <a:rPr lang="cs-CZ" sz="16000" dirty="0" smtClean="0"/>
              <a:t>		1 + 5		1 + 3		3 + 2</a:t>
            </a:r>
          </a:p>
          <a:p>
            <a:pPr>
              <a:buNone/>
            </a:pPr>
            <a:r>
              <a:rPr lang="cs-CZ" sz="16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1619672" y="1700808"/>
            <a:ext cx="1800200" cy="3672408"/>
          </a:xfrm>
          <a:prstGeom prst="flowChartManualOperation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8" name="Vývojový diagram: ruční operace 7"/>
          <p:cNvSpPr/>
          <p:nvPr/>
        </p:nvSpPr>
        <p:spPr>
          <a:xfrm flipH="1">
            <a:off x="4283968" y="1772816"/>
            <a:ext cx="1800200" cy="3600400"/>
          </a:xfrm>
          <a:prstGeom prst="flowChartManualOperation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9" name="Vývojový diagram: ruční operace 8"/>
          <p:cNvSpPr/>
          <p:nvPr/>
        </p:nvSpPr>
        <p:spPr>
          <a:xfrm flipH="1">
            <a:off x="7343800" y="1916832"/>
            <a:ext cx="1800200" cy="3600400"/>
          </a:xfrm>
          <a:prstGeom prst="flowChartManualOperation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484784"/>
            <a:ext cx="8229600" cy="4525963"/>
          </a:xfrm>
        </p:spPr>
        <p:txBody>
          <a:bodyPr>
            <a:normAutofit fontScale="3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6000" dirty="0" smtClean="0">
                <a:solidFill>
                  <a:srgbClr val="FF0000"/>
                </a:solidFill>
              </a:rPr>
              <a:t>		</a:t>
            </a:r>
            <a:r>
              <a:rPr lang="cs-CZ" sz="16000" dirty="0" smtClean="0"/>
              <a:t>		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971600" y="1700808"/>
            <a:ext cx="1800200" cy="4032448"/>
          </a:xfrm>
          <a:prstGeom prst="flowChartManualOperation">
            <a:avLst/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3 + 1</a:t>
            </a:r>
          </a:p>
          <a:p>
            <a:pPr algn="ctr"/>
            <a:r>
              <a:rPr lang="cs-CZ" sz="3200" dirty="0" smtClean="0"/>
              <a:t>2 + 2</a:t>
            </a:r>
          </a:p>
          <a:p>
            <a:pPr algn="ctr"/>
            <a:r>
              <a:rPr lang="cs-CZ" sz="3200" dirty="0" smtClean="0"/>
              <a:t>4 + 0</a:t>
            </a:r>
          </a:p>
          <a:p>
            <a:pPr algn="ctr"/>
            <a:r>
              <a:rPr lang="cs-CZ" sz="3200" dirty="0" smtClean="0"/>
              <a:t>1 + 3</a:t>
            </a:r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8" name="Vývojový diagram: ruční operace 7"/>
          <p:cNvSpPr/>
          <p:nvPr/>
        </p:nvSpPr>
        <p:spPr>
          <a:xfrm flipH="1">
            <a:off x="3635896" y="1628800"/>
            <a:ext cx="1800200" cy="3960440"/>
          </a:xfrm>
          <a:prstGeom prst="flowChartManualOperation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 + 3</a:t>
            </a:r>
          </a:p>
          <a:p>
            <a:pPr algn="ctr"/>
            <a:r>
              <a:rPr lang="cs-CZ" sz="3200" dirty="0" smtClean="0"/>
              <a:t>0 + 6</a:t>
            </a:r>
          </a:p>
          <a:p>
            <a:pPr algn="ctr"/>
            <a:r>
              <a:rPr lang="cs-CZ" sz="3200" dirty="0" smtClean="0"/>
              <a:t>2 + 4</a:t>
            </a:r>
          </a:p>
          <a:p>
            <a:pPr algn="ctr"/>
            <a:r>
              <a:rPr lang="cs-CZ" sz="3200" dirty="0" smtClean="0"/>
              <a:t>1 + 5</a:t>
            </a:r>
            <a:endParaRPr lang="cs-CZ" sz="3200" dirty="0"/>
          </a:p>
        </p:txBody>
      </p:sp>
      <p:sp>
        <p:nvSpPr>
          <p:cNvPr id="9" name="Vývojový diagram: ruční operace 8"/>
          <p:cNvSpPr/>
          <p:nvPr/>
        </p:nvSpPr>
        <p:spPr>
          <a:xfrm flipH="1">
            <a:off x="6228184" y="1628800"/>
            <a:ext cx="1800200" cy="3960440"/>
          </a:xfrm>
          <a:prstGeom prst="flowChartManualOperation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+ 0</a:t>
            </a:r>
          </a:p>
          <a:p>
            <a:pPr algn="ctr"/>
            <a:r>
              <a:rPr lang="cs-CZ" sz="3200" dirty="0" smtClean="0"/>
              <a:t>2 + 3</a:t>
            </a:r>
          </a:p>
          <a:p>
            <a:pPr algn="ctr"/>
            <a:r>
              <a:rPr lang="cs-CZ" sz="3200" dirty="0" smtClean="0"/>
              <a:t>4 + 1</a:t>
            </a:r>
          </a:p>
          <a:p>
            <a:pPr algn="ctr"/>
            <a:r>
              <a:rPr lang="cs-CZ" sz="3200" dirty="0" smtClean="0"/>
              <a:t>3 + 2</a:t>
            </a:r>
          </a:p>
          <a:p>
            <a:pPr algn="ctr"/>
            <a:endParaRPr lang="cs-CZ" sz="3200" dirty="0"/>
          </a:p>
        </p:txBody>
      </p:sp>
      <p:pic>
        <p:nvPicPr>
          <p:cNvPr id="1027" name="Picture 3" descr="C:\Users\Vosátková\AppData\Local\Microsoft\Windows\Temporary Internet Files\Content.IE5\5JNQEU5D\MC900440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75575" y="5029200"/>
            <a:ext cx="1368425" cy="1828800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000"/>
                            </p:stCondLst>
                            <p:childTnLst>
                              <p:par>
                                <p:cTn id="4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0"/>
                            </p:stCondLst>
                            <p:childTnLst>
                              <p:par>
                                <p:cTn id="4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napiš </a:t>
            </a:r>
            <a:r>
              <a:rPr lang="cs-CZ" dirty="0" smtClean="0"/>
              <a:t>příklad do koše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484784"/>
            <a:ext cx="9468544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6000" dirty="0" smtClean="0">
                <a:solidFill>
                  <a:srgbClr val="FF0000"/>
                </a:solidFill>
              </a:rPr>
              <a:t>		</a:t>
            </a:r>
            <a:r>
              <a:rPr lang="cs-CZ" sz="16000" dirty="0" smtClean="0"/>
              <a:t>3 + 5		5 +5			3 + 6</a:t>
            </a:r>
          </a:p>
          <a:p>
            <a:pPr>
              <a:buNone/>
            </a:pPr>
            <a:r>
              <a:rPr lang="cs-CZ" sz="16000" dirty="0" smtClean="0"/>
              <a:t>		2 + 7		4 + 4		4 + 6</a:t>
            </a:r>
          </a:p>
          <a:p>
            <a:pPr>
              <a:buNone/>
            </a:pPr>
            <a:r>
              <a:rPr lang="cs-CZ" sz="16000" dirty="0" smtClean="0"/>
              <a:t>		5 + 4		8 + 1		7 + 3</a:t>
            </a:r>
          </a:p>
          <a:p>
            <a:pPr>
              <a:buNone/>
            </a:pPr>
            <a:r>
              <a:rPr lang="cs-CZ" sz="16000" dirty="0" smtClean="0"/>
              <a:t>		1 + 7		2 + 6		8 + 2</a:t>
            </a:r>
          </a:p>
          <a:p>
            <a:pPr>
              <a:buNone/>
            </a:pPr>
            <a:r>
              <a:rPr lang="cs-CZ" sz="16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1619672" y="1700808"/>
            <a:ext cx="1800200" cy="3672408"/>
          </a:xfrm>
          <a:prstGeom prst="flowChartManualOperation">
            <a:avLst/>
          </a:prstGeom>
          <a:solidFill>
            <a:srgbClr val="FF9966"/>
          </a:solidFill>
          <a:ln>
            <a:solidFill>
              <a:schemeClr val="tx1">
                <a:lumMod val="85000"/>
                <a:lumOff val="15000"/>
              </a:schemeClr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Vývojový diagram: ruční operace 7"/>
          <p:cNvSpPr/>
          <p:nvPr/>
        </p:nvSpPr>
        <p:spPr>
          <a:xfrm flipH="1">
            <a:off x="4283968" y="1772816"/>
            <a:ext cx="1800200" cy="3600400"/>
          </a:xfrm>
          <a:prstGeom prst="flowChartManualOperation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 flipH="1">
            <a:off x="7020272" y="1772816"/>
            <a:ext cx="1800200" cy="3600400"/>
          </a:xfrm>
          <a:prstGeom prst="flowChartManualOperation">
            <a:avLst/>
          </a:prstGeom>
          <a:solidFill>
            <a:srgbClr val="FFFF00"/>
          </a:solidFill>
          <a:ln>
            <a:solidFill>
              <a:srgbClr val="92D05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484784"/>
            <a:ext cx="8229600" cy="4525963"/>
          </a:xfrm>
        </p:spPr>
        <p:txBody>
          <a:bodyPr>
            <a:normAutofit fontScale="3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6000" dirty="0" smtClean="0">
                <a:solidFill>
                  <a:srgbClr val="FF0000"/>
                </a:solidFill>
              </a:rPr>
              <a:t>		</a:t>
            </a:r>
            <a:r>
              <a:rPr lang="cs-CZ" sz="16000" dirty="0" smtClean="0"/>
              <a:t>		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971600" y="1700808"/>
            <a:ext cx="1800200" cy="4032448"/>
          </a:xfrm>
          <a:prstGeom prst="flowChartManualOperation">
            <a:avLst/>
          </a:prstGeom>
          <a:solidFill>
            <a:schemeClr val="accent6"/>
          </a:solidFill>
          <a:ln>
            <a:solidFill>
              <a:schemeClr val="tx1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3 + 5 </a:t>
            </a:r>
          </a:p>
          <a:p>
            <a:pPr algn="ctr"/>
            <a:r>
              <a:rPr lang="cs-CZ" sz="3200" dirty="0" smtClean="0"/>
              <a:t>4 + 4</a:t>
            </a:r>
          </a:p>
          <a:p>
            <a:pPr algn="ctr"/>
            <a:r>
              <a:rPr lang="cs-CZ" sz="3200" dirty="0" smtClean="0"/>
              <a:t>1 + 7</a:t>
            </a:r>
          </a:p>
          <a:p>
            <a:pPr algn="ctr"/>
            <a:r>
              <a:rPr lang="cs-CZ" sz="3200" dirty="0" smtClean="0"/>
              <a:t>2 + 6</a:t>
            </a:r>
          </a:p>
          <a:p>
            <a:pPr algn="ctr"/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8" name="Vývojový diagram: ruční operace 7"/>
          <p:cNvSpPr/>
          <p:nvPr/>
        </p:nvSpPr>
        <p:spPr>
          <a:xfrm flipH="1">
            <a:off x="3635896" y="1628800"/>
            <a:ext cx="1800200" cy="3960440"/>
          </a:xfrm>
          <a:prstGeom prst="flowChartManualOperation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 + 5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 + 6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 + 3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 + 2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Vývojový diagram: ruční operace 8"/>
          <p:cNvSpPr/>
          <p:nvPr/>
        </p:nvSpPr>
        <p:spPr>
          <a:xfrm flipH="1">
            <a:off x="6228184" y="1700808"/>
            <a:ext cx="1800200" cy="3960440"/>
          </a:xfrm>
          <a:prstGeom prst="flowChartManualOperation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 + 6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 + 7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 + 4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 + 1</a:t>
            </a:r>
          </a:p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Vosátková\AppData\Local\Microsoft\Windows\Temporary Internet Files\Content.IE5\5JNQEU5D\MC900437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5356225"/>
            <a:ext cx="1831975" cy="1501775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9000"/>
                            </p:stCondLst>
                            <p:childTnLst>
                              <p:par>
                                <p:cTn id="4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0"/>
                            </p:stCondLst>
                            <p:childTnLst>
                              <p:par>
                                <p:cTn id="4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Vypočítej příklad a vybarvi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0000" dirty="0" smtClean="0"/>
              <a:t>	</a:t>
            </a:r>
            <a:r>
              <a:rPr lang="cs-CZ" sz="16000" dirty="0" smtClean="0"/>
              <a:t>3 + 7			5 + 5		3 + 4</a:t>
            </a:r>
          </a:p>
          <a:p>
            <a:pPr>
              <a:buNone/>
            </a:pPr>
            <a:r>
              <a:rPr lang="cs-CZ" sz="16000" dirty="0" smtClean="0"/>
              <a:t>	2 + 7			4 + 6		1 + 6</a:t>
            </a:r>
          </a:p>
          <a:p>
            <a:pPr>
              <a:buNone/>
            </a:pPr>
            <a:r>
              <a:rPr lang="cs-CZ" sz="16000" dirty="0" smtClean="0"/>
              <a:t>	2 + 5			3 + 6		4 + 5</a:t>
            </a:r>
          </a:p>
          <a:p>
            <a:pPr>
              <a:buNone/>
            </a:pPr>
            <a:r>
              <a:rPr lang="cs-CZ" sz="16000" dirty="0" smtClean="0"/>
              <a:t>	0 + 7			1 + 8		7 + 2</a:t>
            </a:r>
          </a:p>
          <a:p>
            <a:pPr>
              <a:buNone/>
            </a:pPr>
            <a:r>
              <a:rPr lang="cs-CZ" sz="16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Vývojový diagram: ruční operace 6"/>
          <p:cNvSpPr/>
          <p:nvPr/>
        </p:nvSpPr>
        <p:spPr>
          <a:xfrm flipH="1">
            <a:off x="6876256" y="1700808"/>
            <a:ext cx="1080120" cy="1440160"/>
          </a:xfrm>
          <a:prstGeom prst="flowChartManualOpe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971600" y="1700808"/>
            <a:ext cx="1080120" cy="1440160"/>
          </a:xfrm>
          <a:prstGeom prst="flowChartManualOperati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13" name="Vývojový diagram: ruční operace 12"/>
          <p:cNvSpPr/>
          <p:nvPr/>
        </p:nvSpPr>
        <p:spPr>
          <a:xfrm flipH="1">
            <a:off x="3995936" y="1628800"/>
            <a:ext cx="1080120" cy="1440160"/>
          </a:xfrm>
          <a:prstGeom prst="flowChartManualOperati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</a:t>
            </a:r>
            <a:endParaRPr lang="cs-CZ" sz="3200" dirty="0"/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484784"/>
            <a:ext cx="8229600" cy="45259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16000" dirty="0" smtClean="0">
                <a:solidFill>
                  <a:srgbClr val="FF0000"/>
                </a:solidFill>
              </a:rPr>
              <a:t>		3 + 7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5 + 5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3 + 4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2 + 7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4 + 6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1 + 6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2 + 5	</a:t>
            </a:r>
            <a:r>
              <a:rPr lang="cs-CZ" sz="16000" dirty="0" smtClean="0"/>
              <a:t>	</a:t>
            </a:r>
            <a:r>
              <a:rPr lang="cs-CZ" sz="16000" dirty="0" smtClean="0">
                <a:solidFill>
                  <a:srgbClr val="92D050"/>
                </a:solidFill>
              </a:rPr>
              <a:t>3 + 6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4 + 5</a:t>
            </a:r>
          </a:p>
          <a:p>
            <a:pPr>
              <a:buNone/>
            </a:pPr>
            <a:r>
              <a:rPr lang="cs-CZ" sz="16000" dirty="0" smtClean="0"/>
              <a:t>		</a:t>
            </a:r>
            <a:r>
              <a:rPr lang="cs-CZ" sz="16000" dirty="0" smtClean="0">
                <a:solidFill>
                  <a:schemeClr val="accent1"/>
                </a:solidFill>
              </a:rPr>
              <a:t>0 + 7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92D050"/>
                </a:solidFill>
              </a:rPr>
              <a:t>1 + 8</a:t>
            </a:r>
            <a:r>
              <a:rPr lang="cs-CZ" sz="16000" dirty="0" smtClean="0"/>
              <a:t>		</a:t>
            </a:r>
            <a:r>
              <a:rPr lang="cs-CZ" sz="16000" dirty="0" smtClean="0">
                <a:solidFill>
                  <a:srgbClr val="FF0000"/>
                </a:solidFill>
              </a:rPr>
              <a:t>8 + 2</a:t>
            </a:r>
          </a:p>
          <a:p>
            <a:pPr>
              <a:buNone/>
            </a:pPr>
            <a:r>
              <a:rPr lang="cs-CZ" sz="16000" dirty="0" smtClean="0"/>
              <a:t>	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Vývojový diagram: ruční operace 6"/>
          <p:cNvSpPr/>
          <p:nvPr/>
        </p:nvSpPr>
        <p:spPr>
          <a:xfrm flipH="1">
            <a:off x="6876256" y="1700808"/>
            <a:ext cx="1080120" cy="1440160"/>
          </a:xfrm>
          <a:prstGeom prst="flowChartManualOpe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2" name="Vývojový diagram: ruční operace 11"/>
          <p:cNvSpPr/>
          <p:nvPr/>
        </p:nvSpPr>
        <p:spPr>
          <a:xfrm flipH="1">
            <a:off x="971600" y="1700808"/>
            <a:ext cx="1080120" cy="1440160"/>
          </a:xfrm>
          <a:prstGeom prst="flowChartManualOperati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10</a:t>
            </a:r>
            <a:endParaRPr lang="cs-CZ" sz="2000" dirty="0"/>
          </a:p>
        </p:txBody>
      </p:sp>
      <p:sp>
        <p:nvSpPr>
          <p:cNvPr id="13" name="Vývojový diagram: ruční operace 12"/>
          <p:cNvSpPr/>
          <p:nvPr/>
        </p:nvSpPr>
        <p:spPr>
          <a:xfrm flipH="1">
            <a:off x="3995936" y="1628800"/>
            <a:ext cx="1080120" cy="1440160"/>
          </a:xfrm>
          <a:prstGeom prst="flowChartManualOperati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procvičují sčítání do 10.</a:t>
            </a:r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1054</TotalTime>
  <Words>161</Words>
  <Application>Microsoft Office PowerPoint</Application>
  <PresentationFormat>Předvádění na obrazovce (4:3)</PresentationFormat>
  <Paragraphs>224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Vhoď příklad do koše</vt:lpstr>
      <vt:lpstr>Řešení </vt:lpstr>
      <vt:lpstr>napiš příklad do koše</vt:lpstr>
      <vt:lpstr>Řešení </vt:lpstr>
      <vt:lpstr>Vypočítej příklad a vybarvi</vt:lpstr>
      <vt:lpstr>Řešení :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76</cp:revision>
  <dcterms:created xsi:type="dcterms:W3CDTF">2011-12-27T20:15:32Z</dcterms:created>
  <dcterms:modified xsi:type="dcterms:W3CDTF">2012-11-05T12:06:08Z</dcterms:modified>
</cp:coreProperties>
</file>