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0" r:id="rId2"/>
    <p:sldId id="292" r:id="rId3"/>
    <p:sldId id="293" r:id="rId4"/>
    <p:sldId id="287" r:id="rId5"/>
    <p:sldId id="290" r:id="rId6"/>
    <p:sldId id="294" r:id="rId7"/>
    <p:sldId id="269" r:id="rId8"/>
    <p:sldId id="28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490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7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62801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VY_32_INOVACE_10_Matematika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odčítání-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smtClean="0"/>
                        <a:t>procvičování odčítání do 10</a:t>
                      </a: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Vypočítej příklady a vybarvi: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</a:t>
            </a:r>
            <a:r>
              <a:rPr lang="cs-CZ" sz="16000" dirty="0" smtClean="0"/>
              <a:t>8 – 4 	      10 - 5		9 – 3 </a:t>
            </a:r>
          </a:p>
          <a:p>
            <a:pPr>
              <a:buNone/>
            </a:pPr>
            <a:r>
              <a:rPr lang="cs-CZ" sz="16000" dirty="0" smtClean="0"/>
              <a:t>		7 – 2 		6 – 1 		8 – 2 </a:t>
            </a:r>
          </a:p>
          <a:p>
            <a:pPr>
              <a:buNone/>
            </a:pPr>
            <a:r>
              <a:rPr lang="cs-CZ" sz="16000" dirty="0" smtClean="0"/>
              <a:t>	  10 – 4 		6 – 2 		9 – 5 </a:t>
            </a:r>
          </a:p>
          <a:p>
            <a:pPr>
              <a:buNone/>
            </a:pPr>
            <a:r>
              <a:rPr lang="cs-CZ" sz="16000" dirty="0" smtClean="0"/>
              <a:t>		7 – 1 		9 – 5   		8 – 3 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800200" cy="864096"/>
          </a:xfrm>
          <a:prstGeom prst="flowChartManualOperation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8" name="Vývojový diagram: ruční operace 7"/>
          <p:cNvSpPr/>
          <p:nvPr/>
        </p:nvSpPr>
        <p:spPr>
          <a:xfrm flipH="1">
            <a:off x="3563888" y="1700808"/>
            <a:ext cx="1800200" cy="864096"/>
          </a:xfrm>
          <a:prstGeom prst="flowChartManualOperati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9" name="Vývojový diagram: ruční operace 8"/>
          <p:cNvSpPr/>
          <p:nvPr/>
        </p:nvSpPr>
        <p:spPr>
          <a:xfrm flipH="1">
            <a:off x="6228184" y="1772816"/>
            <a:ext cx="1800200" cy="864096"/>
          </a:xfrm>
          <a:prstGeom prst="flowChartManualOperation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8 – 4 </a:t>
            </a:r>
            <a:r>
              <a:rPr lang="cs-CZ" sz="16000" dirty="0" smtClean="0"/>
              <a:t>	      </a:t>
            </a:r>
            <a:r>
              <a:rPr lang="cs-CZ" sz="16000" dirty="0" smtClean="0">
                <a:solidFill>
                  <a:srgbClr val="FF0000"/>
                </a:solidFill>
              </a:rPr>
              <a:t>10 - 5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9 – 3 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7 – 2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6 – 1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8 – 2 </a:t>
            </a:r>
          </a:p>
          <a:p>
            <a:pPr>
              <a:buNone/>
            </a:pPr>
            <a:r>
              <a:rPr lang="cs-CZ" sz="16000" dirty="0" smtClean="0"/>
              <a:t>	  </a:t>
            </a:r>
            <a:r>
              <a:rPr lang="cs-CZ" sz="16000" dirty="0" smtClean="0">
                <a:solidFill>
                  <a:schemeClr val="accent1"/>
                </a:solidFill>
              </a:rPr>
              <a:t>10 – 4 	</a:t>
            </a:r>
            <a:r>
              <a:rPr lang="cs-CZ" sz="16000" dirty="0" smtClean="0"/>
              <a:t>	</a:t>
            </a:r>
            <a:r>
              <a:rPr lang="cs-CZ" sz="16000" dirty="0" smtClean="0">
                <a:solidFill>
                  <a:srgbClr val="92D050"/>
                </a:solidFill>
              </a:rPr>
              <a:t>6 – 2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9 – 5 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7 – 1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9 – 5  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8 – 3 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800200" cy="864096"/>
          </a:xfrm>
          <a:prstGeom prst="flowChartManualOperation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8" name="Vývojový diagram: ruční operace 7"/>
          <p:cNvSpPr/>
          <p:nvPr/>
        </p:nvSpPr>
        <p:spPr>
          <a:xfrm flipH="1">
            <a:off x="3563888" y="1700808"/>
            <a:ext cx="1800200" cy="864096"/>
          </a:xfrm>
          <a:prstGeom prst="flowChartManualOperati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9" name="Vývojový diagram: ruční operace 8"/>
          <p:cNvSpPr/>
          <p:nvPr/>
        </p:nvSpPr>
        <p:spPr>
          <a:xfrm flipH="1">
            <a:off x="6228184" y="1772816"/>
            <a:ext cx="1800200" cy="864096"/>
          </a:xfrm>
          <a:prstGeom prst="flowChartManualOperation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Vypočítej příklad a vybarvi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0000" dirty="0" smtClean="0"/>
              <a:t>	</a:t>
            </a:r>
            <a:r>
              <a:rPr lang="cs-CZ" sz="16000" dirty="0" smtClean="0"/>
              <a:t>3 + 7			5 + 5		3 + 4</a:t>
            </a:r>
          </a:p>
          <a:p>
            <a:pPr>
              <a:buNone/>
            </a:pPr>
            <a:r>
              <a:rPr lang="cs-CZ" sz="16000" dirty="0" smtClean="0"/>
              <a:t>	2 + 7			4 + 6		1 + 6</a:t>
            </a:r>
          </a:p>
          <a:p>
            <a:pPr>
              <a:buNone/>
            </a:pPr>
            <a:r>
              <a:rPr lang="cs-CZ" sz="16000" dirty="0" smtClean="0"/>
              <a:t>	2 + 5			3 + 6		4 + 5</a:t>
            </a:r>
          </a:p>
          <a:p>
            <a:pPr>
              <a:buNone/>
            </a:pPr>
            <a:r>
              <a:rPr lang="cs-CZ" sz="16000" dirty="0" smtClean="0"/>
              <a:t>	0 + 7			1 + 8		7 + 2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Vývojový diagram: ruční operace 6"/>
          <p:cNvSpPr/>
          <p:nvPr/>
        </p:nvSpPr>
        <p:spPr>
          <a:xfrm flipH="1">
            <a:off x="6876256" y="1700808"/>
            <a:ext cx="1080120" cy="1440160"/>
          </a:xfrm>
          <a:prstGeom prst="flowChartManualOpe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080120" cy="1440160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3" name="Vývojový diagram: ruční operace 12"/>
          <p:cNvSpPr/>
          <p:nvPr/>
        </p:nvSpPr>
        <p:spPr>
          <a:xfrm flipH="1">
            <a:off x="3995936" y="1628800"/>
            <a:ext cx="1080120" cy="1440160"/>
          </a:xfrm>
          <a:prstGeom prst="flowChartManualOperati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Vypočítej a vybarvi: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7 – 4               5 – 2 </a:t>
            </a:r>
            <a:r>
              <a:rPr lang="cs-CZ" sz="16000" dirty="0" smtClean="0"/>
              <a:t>	      </a:t>
            </a:r>
            <a:r>
              <a:rPr lang="cs-CZ" sz="16000" dirty="0" smtClean="0">
                <a:solidFill>
                  <a:schemeClr val="accent1"/>
                </a:solidFill>
              </a:rPr>
              <a:t>10 – 3 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7 – 5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9 – 6 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9 – 2 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8 – 1 	</a:t>
            </a:r>
            <a:r>
              <a:rPr lang="cs-CZ" sz="16000" dirty="0" smtClean="0"/>
              <a:t>	</a:t>
            </a:r>
            <a:r>
              <a:rPr lang="cs-CZ" sz="16000" dirty="0" smtClean="0">
                <a:solidFill>
                  <a:srgbClr val="92D050"/>
                </a:solidFill>
              </a:rPr>
              <a:t>8 – 6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6 - 2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7 – 0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9 – 7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8 – 5 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Vývojový diagram: ruční operace 6"/>
          <p:cNvSpPr/>
          <p:nvPr/>
        </p:nvSpPr>
        <p:spPr>
          <a:xfrm flipH="1">
            <a:off x="6876256" y="1700808"/>
            <a:ext cx="1080120" cy="1440160"/>
          </a:xfrm>
          <a:prstGeom prst="flowChartManualOpe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080120" cy="1440160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3" name="Vývojový diagram: ruční operace 12"/>
          <p:cNvSpPr/>
          <p:nvPr/>
        </p:nvSpPr>
        <p:spPr>
          <a:xfrm flipH="1">
            <a:off x="3995936" y="1628800"/>
            <a:ext cx="1080120" cy="1440160"/>
          </a:xfrm>
          <a:prstGeom prst="flowChartManualOperati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</a:t>
            </a:r>
            <a:endParaRPr lang="cs-CZ" sz="3600" dirty="0"/>
          </a:p>
        </p:txBody>
      </p:sp>
      <p:pic>
        <p:nvPicPr>
          <p:cNvPr id="1026" name="Picture 2" descr="C:\Users\Vosátková\AppData\Local\Microsoft\Windows\Temporary Internet Files\Content.IE5\HXWG7R25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3900" y="5229200"/>
            <a:ext cx="2070100" cy="1301750"/>
          </a:xfrm>
          <a:prstGeom prst="rect">
            <a:avLst/>
          </a:prstGeom>
          <a:noFill/>
        </p:spPr>
      </p:pic>
    </p:spTree>
  </p:cSld>
  <p:clrMapOvr>
    <a:masterClrMapping/>
  </p:clrMapOvr>
  <p:transition advTm="7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7 – 4               5 – 2 </a:t>
            </a:r>
            <a:r>
              <a:rPr lang="cs-CZ" sz="16000" dirty="0" smtClean="0"/>
              <a:t>	      </a:t>
            </a:r>
            <a:r>
              <a:rPr lang="cs-CZ" sz="16000" dirty="0" smtClean="0">
                <a:solidFill>
                  <a:schemeClr val="accent1"/>
                </a:solidFill>
              </a:rPr>
              <a:t>10 – 3 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7 – 5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9 – 6 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9 – 2 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8 – 1 	</a:t>
            </a:r>
            <a:r>
              <a:rPr lang="cs-CZ" sz="16000" dirty="0" smtClean="0"/>
              <a:t>	</a:t>
            </a:r>
            <a:r>
              <a:rPr lang="cs-CZ" sz="16000" dirty="0" smtClean="0">
                <a:solidFill>
                  <a:srgbClr val="92D050"/>
                </a:solidFill>
              </a:rPr>
              <a:t>8 – 6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6 - 2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7 – 0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9 – 7 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8 – 5 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Vývojový diagram: ruční operace 6"/>
          <p:cNvSpPr/>
          <p:nvPr/>
        </p:nvSpPr>
        <p:spPr>
          <a:xfrm flipH="1">
            <a:off x="6876256" y="1700808"/>
            <a:ext cx="1080120" cy="1440160"/>
          </a:xfrm>
          <a:prstGeom prst="flowChartManualOpe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080120" cy="1440160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3" name="Vývojový diagram: ruční operace 12"/>
          <p:cNvSpPr/>
          <p:nvPr/>
        </p:nvSpPr>
        <p:spPr>
          <a:xfrm flipH="1">
            <a:off x="3995936" y="1628800"/>
            <a:ext cx="1080120" cy="1440160"/>
          </a:xfrm>
          <a:prstGeom prst="flowChartManualOperati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</a:t>
            </a:r>
            <a:endParaRPr lang="cs-CZ" sz="3600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</a:t>
            </a:r>
            <a:r>
              <a:rPr lang="cs-CZ" smtClean="0"/>
              <a:t>procvičují </a:t>
            </a:r>
            <a:r>
              <a:rPr lang="cs-CZ" smtClean="0"/>
              <a:t>odčítání </a:t>
            </a:r>
            <a:r>
              <a:rPr lang="cs-CZ" dirty="0" smtClean="0"/>
              <a:t>do 10.</a:t>
            </a:r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1021</TotalTime>
  <Words>92</Words>
  <Application>Microsoft Office PowerPoint</Application>
  <PresentationFormat>Předvádění na obrazovce (4:3)</PresentationFormat>
  <Paragraphs>178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Vypočítej příklady a vybarvi:</vt:lpstr>
      <vt:lpstr>Řešení :</vt:lpstr>
      <vt:lpstr>Vypočítej příklad a vybarvi</vt:lpstr>
      <vt:lpstr>Vypočítej a vybarvi: </vt:lpstr>
      <vt:lpstr>Řešení :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72</cp:revision>
  <dcterms:created xsi:type="dcterms:W3CDTF">2011-12-27T20:15:32Z</dcterms:created>
  <dcterms:modified xsi:type="dcterms:W3CDTF">2012-12-10T06:59:16Z</dcterms:modified>
</cp:coreProperties>
</file>