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1" r:id="rId4"/>
    <p:sldId id="260" r:id="rId5"/>
    <p:sldId id="263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3CE620-A344-4893-A101-361621B201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D7407-2FBF-4EBE-A6E6-33FCA653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e/e3/Kruh-1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VY_42_INOVACE_3_Kružnice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681341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Množina bodů, které mají od daného středu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vzdálenost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Množina bodů, které mají od daného středu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vzdálenost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r </a:t>
            </a:r>
            <a:r>
              <a:rPr lang="cs-CZ" dirty="0" smtClean="0"/>
              <a:t> - poloměr kružnice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Množina bodů, které mají od daného středu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vzdálenost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r </a:t>
            </a:r>
            <a:r>
              <a:rPr lang="cs-CZ" dirty="0" smtClean="0"/>
              <a:t> - poloměr kružnice ( vzdálenost mezi středem S a bodem X, který je prvkem kružnice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Množina bodů, které mají od daného středu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vzdálenost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r </a:t>
            </a:r>
            <a:r>
              <a:rPr lang="cs-CZ" dirty="0" smtClean="0"/>
              <a:t> - poloměr kružnice ( vzdálenost mezi středem S a bodem X, který je prvkem kružnice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d </a:t>
            </a:r>
            <a:r>
              <a:rPr lang="cs-CZ" dirty="0" smtClean="0"/>
              <a:t>-  průměr kružnice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Množina bodů, které mají od daného středu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vzdálenost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r </a:t>
            </a:r>
            <a:r>
              <a:rPr lang="cs-CZ" dirty="0" smtClean="0"/>
              <a:t> - poloměr kružnice ( vzdálenost mezi středem S a bodem X, který je prvkem kružnice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d </a:t>
            </a:r>
            <a:r>
              <a:rPr lang="cs-CZ" dirty="0" smtClean="0"/>
              <a:t>-  průměr kružnice ( vzdálenost mezi krajními body úsečky, které jsou zároveň prvky kružnice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, a jejímž prvkem je i střed </a:t>
            </a:r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ruh-1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620688"/>
            <a:ext cx="5400675" cy="54006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211960" y="3356992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 rot="1854633">
            <a:off x="6067105" y="3975604"/>
            <a:ext cx="327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 rot="19922627">
            <a:off x="3478254" y="3326215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176</Words>
  <Application>Microsoft Office PowerPoint</Application>
  <PresentationFormat>Předvádění na obrazovce (4:3)</PresentationFormat>
  <Paragraphs>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VY_42_INOVACE_3_Kružnice</vt:lpstr>
      <vt:lpstr>Kružnice</vt:lpstr>
      <vt:lpstr>Kružnice</vt:lpstr>
      <vt:lpstr>Kružnice</vt:lpstr>
      <vt:lpstr>Kružnice</vt:lpstr>
      <vt:lpstr>Kružnice</vt:lpstr>
      <vt:lpstr>Kružnice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Vzájemná poloha přímky  a kružnice</dc:title>
  <dc:creator>notebook</dc:creator>
  <cp:lastModifiedBy>Dum</cp:lastModifiedBy>
  <cp:revision>12</cp:revision>
  <dcterms:created xsi:type="dcterms:W3CDTF">2010-12-14T19:44:06Z</dcterms:created>
  <dcterms:modified xsi:type="dcterms:W3CDTF">2012-03-10T10:25:09Z</dcterms:modified>
</cp:coreProperties>
</file>