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70" r:id="rId2"/>
    <p:sldId id="300" r:id="rId3"/>
    <p:sldId id="306" r:id="rId4"/>
    <p:sldId id="304" r:id="rId5"/>
    <p:sldId id="305" r:id="rId6"/>
    <p:sldId id="269" r:id="rId7"/>
    <p:sldId id="28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912" autoAdjust="0"/>
    <p:restoredTop sz="94718" autoAdjust="0"/>
  </p:normalViewPr>
  <p:slideViewPr>
    <p:cSldViewPr>
      <p:cViewPr>
        <p:scale>
          <a:sx n="86" d="100"/>
          <a:sy n="86" d="100"/>
        </p:scale>
        <p:origin x="-660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267634-91A6-45D2-AD07-27D78A6F79B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7B1BBE-C787-4E6F-83B8-D2A19CE1D9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0035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7B1BBE-C787-4E6F-83B8-D2A19CE1D93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advTm="1000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9644000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Naděžda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Trenčianska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6.11.2012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smtClean="0"/>
                        <a:t>Název: </a:t>
                      </a:r>
                      <a:r>
                        <a:rPr lang="cs-CZ" sz="2400" smtClean="0"/>
                        <a:t>VY_32_INOVACE_13_Matematika</a:t>
                      </a:r>
                      <a:endParaRPr lang="cs-CZ" sz="240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Sčítání a odčítání-</a:t>
                      </a:r>
                      <a:r>
                        <a:rPr lang="cs-CZ" sz="2400" b="1" baseline="0" dirty="0" smtClean="0"/>
                        <a:t> </a:t>
                      </a:r>
                      <a:r>
                        <a:rPr lang="cs-CZ" sz="2400" dirty="0" smtClean="0"/>
                        <a:t>had do </a:t>
                      </a:r>
                      <a:r>
                        <a:rPr lang="cs-CZ" sz="2400" dirty="0" smtClean="0"/>
                        <a:t>10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1.-2.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smtClean="0"/>
                        <a:t>Číslo projektu: </a:t>
                      </a:r>
                      <a:r>
                        <a:rPr lang="cs-CZ" sz="2400" b="0" smtClean="0"/>
                        <a:t>CZ.1.07/1.4.00/21.2979</a:t>
                      </a:r>
                      <a:endParaRPr lang="cs-CZ" sz="2400" b="1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1028727"/>
      </p:ext>
    </p:extLst>
  </p:cSld>
  <p:clrMapOvr>
    <a:masterClrMapping/>
  </p:clrMapOvr>
  <p:transition advTm="10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mtClean="0"/>
          </a:p>
          <a:p>
            <a:r>
              <a:rPr lang="cs-CZ" smtClean="0"/>
              <a:t>        + 3              + 2               - 5                 + 4</a:t>
            </a:r>
          </a:p>
          <a:p>
            <a:endParaRPr lang="cs-CZ" smtClean="0"/>
          </a:p>
          <a:p>
            <a:pPr>
              <a:buNone/>
            </a:pPr>
            <a:r>
              <a:rPr lang="cs-CZ" smtClean="0"/>
              <a:t>								       - 6</a:t>
            </a:r>
          </a:p>
          <a:p>
            <a:pPr>
              <a:buNone/>
            </a:pPr>
            <a:r>
              <a:rPr lang="cs-CZ" smtClean="0"/>
              <a:t>                                                           +    + 7                                                                    </a:t>
            </a:r>
          </a:p>
          <a:p>
            <a:pPr>
              <a:buNone/>
            </a:pPr>
            <a:r>
              <a:rPr lang="cs-CZ" smtClean="0"/>
              <a:t>              +1                  + 6        -8</a:t>
            </a:r>
          </a:p>
          <a:p>
            <a:pPr>
              <a:buNone/>
            </a:pPr>
            <a:r>
              <a:rPr lang="cs-CZ" smtClean="0"/>
              <a:t>				       </a:t>
            </a:r>
          </a:p>
          <a:p>
            <a:pPr>
              <a:buNone/>
            </a:pPr>
            <a:r>
              <a:rPr lang="cs-CZ" smtClean="0"/>
              <a:t>					                              </a:t>
            </a:r>
            <a:endParaRPr lang="cs-CZ" dirty="0" smtClean="0"/>
          </a:p>
        </p:txBody>
      </p:sp>
      <p:sp>
        <p:nvSpPr>
          <p:cNvPr id="6" name="Elipsa 5"/>
          <p:cNvSpPr/>
          <p:nvPr/>
        </p:nvSpPr>
        <p:spPr>
          <a:xfrm>
            <a:off x="467544" y="2204864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smtClean="0">
                <a:solidFill>
                  <a:schemeClr val="accent3">
                    <a:lumMod val="50000"/>
                  </a:schemeClr>
                </a:solidFill>
              </a:rPr>
              <a:t>4</a:t>
            </a:r>
            <a:endParaRPr lang="cs-CZ" sz="440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195736" y="2060848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4067944" y="2132856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6012160" y="2204864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7884368" y="2348880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7164288" y="3933056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5580112" y="3717032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4139952" y="4725144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2771800" y="3789040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899592" y="4797152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smtClean="0">
                <a:solidFill>
                  <a:schemeClr val="accent3">
                    <a:lumMod val="50000"/>
                  </a:schemeClr>
                </a:solidFill>
              </a:rPr>
              <a:t>10</a:t>
            </a:r>
            <a:endParaRPr lang="cs-CZ" sz="360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6" name="Zástupný symbol pro obsah 2"/>
          <p:cNvSpPr txBox="1">
            <a:spLocks/>
          </p:cNvSpPr>
          <p:nvPr/>
        </p:nvSpPr>
        <p:spPr>
          <a:xfrm>
            <a:off x="457200" y="167220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40" name="Přímá spojovací čára 39"/>
          <p:cNvCxnSpPr>
            <a:stCxn id="20" idx="6"/>
            <a:endCxn id="21" idx="1"/>
          </p:cNvCxnSpPr>
          <p:nvPr/>
        </p:nvCxnSpPr>
        <p:spPr>
          <a:xfrm flipV="1">
            <a:off x="6926560" y="2482791"/>
            <a:ext cx="1091719" cy="1792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>
            <a:stCxn id="21" idx="4"/>
            <a:endCxn id="22" idx="0"/>
          </p:cNvCxnSpPr>
          <p:nvPr/>
        </p:nvCxnSpPr>
        <p:spPr>
          <a:xfrm flipH="1">
            <a:off x="7621488" y="3263280"/>
            <a:ext cx="720080" cy="6697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>
            <a:stCxn id="22" idx="2"/>
            <a:endCxn id="23" idx="6"/>
          </p:cNvCxnSpPr>
          <p:nvPr/>
        </p:nvCxnSpPr>
        <p:spPr>
          <a:xfrm flipH="1" flipV="1">
            <a:off x="6494512" y="4174232"/>
            <a:ext cx="669776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>
            <a:stCxn id="23" idx="2"/>
            <a:endCxn id="24" idx="6"/>
          </p:cNvCxnSpPr>
          <p:nvPr/>
        </p:nvCxnSpPr>
        <p:spPr>
          <a:xfrm flipH="1">
            <a:off x="5054352" y="4174232"/>
            <a:ext cx="525760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>
            <a:stCxn id="24" idx="1"/>
            <a:endCxn id="25" idx="5"/>
          </p:cNvCxnSpPr>
          <p:nvPr/>
        </p:nvCxnSpPr>
        <p:spPr>
          <a:xfrm flipH="1" flipV="1">
            <a:off x="3552289" y="4569529"/>
            <a:ext cx="721574" cy="2895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>
            <a:stCxn id="25" idx="2"/>
            <a:endCxn id="26" idx="7"/>
          </p:cNvCxnSpPr>
          <p:nvPr/>
        </p:nvCxnSpPr>
        <p:spPr>
          <a:xfrm flipH="1">
            <a:off x="1680081" y="4246240"/>
            <a:ext cx="1091719" cy="6848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>
            <a:stCxn id="6" idx="6"/>
            <a:endCxn id="17" idx="2"/>
          </p:cNvCxnSpPr>
          <p:nvPr/>
        </p:nvCxnSpPr>
        <p:spPr>
          <a:xfrm flipV="1">
            <a:off x="1381944" y="2518048"/>
            <a:ext cx="813792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>
            <a:stCxn id="17" idx="6"/>
            <a:endCxn id="18" idx="2"/>
          </p:cNvCxnSpPr>
          <p:nvPr/>
        </p:nvCxnSpPr>
        <p:spPr>
          <a:xfrm>
            <a:off x="3110136" y="2518048"/>
            <a:ext cx="957808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>
            <a:stCxn id="18" idx="6"/>
            <a:endCxn id="20" idx="2"/>
          </p:cNvCxnSpPr>
          <p:nvPr/>
        </p:nvCxnSpPr>
        <p:spPr>
          <a:xfrm>
            <a:off x="4982344" y="2590056"/>
            <a:ext cx="102981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ovací šipka 113"/>
          <p:cNvCxnSpPr>
            <a:stCxn id="6" idx="6"/>
            <a:endCxn id="17" idx="2"/>
          </p:cNvCxnSpPr>
          <p:nvPr/>
        </p:nvCxnSpPr>
        <p:spPr>
          <a:xfrm flipV="1">
            <a:off x="1381944" y="2518048"/>
            <a:ext cx="81379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8" name="Přímá spojovací šipka 117"/>
          <p:cNvCxnSpPr>
            <a:stCxn id="25" idx="2"/>
            <a:endCxn id="26" idx="7"/>
          </p:cNvCxnSpPr>
          <p:nvPr/>
        </p:nvCxnSpPr>
        <p:spPr>
          <a:xfrm flipH="1">
            <a:off x="1680081" y="4246240"/>
            <a:ext cx="1091719" cy="68482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467544" y="332656"/>
            <a:ext cx="81369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Vypočítej a doplň :</a:t>
            </a:r>
            <a:endParaRPr lang="cs-CZ" sz="4400" dirty="0"/>
          </a:p>
        </p:txBody>
      </p:sp>
    </p:spTree>
  </p:cSld>
  <p:clrMapOvr>
    <a:masterClrMapping/>
  </p:clrMapOvr>
  <p:transition advTm="10000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        + 3              + 2               - 5                 + 4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							       - 6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+    + 7                                                                    </a:t>
            </a:r>
          </a:p>
          <a:p>
            <a:pPr>
              <a:buNone/>
            </a:pPr>
            <a:r>
              <a:rPr lang="cs-CZ" dirty="0" smtClean="0"/>
              <a:t>              + 3                + 6        -8</a:t>
            </a:r>
          </a:p>
          <a:p>
            <a:pPr>
              <a:buNone/>
            </a:pPr>
            <a:r>
              <a:rPr lang="cs-CZ" dirty="0" smtClean="0"/>
              <a:t>				       </a:t>
            </a:r>
          </a:p>
          <a:p>
            <a:pPr>
              <a:buNone/>
            </a:pPr>
            <a:r>
              <a:rPr lang="cs-CZ" dirty="0" smtClean="0"/>
              <a:t>					                              </a:t>
            </a:r>
          </a:p>
        </p:txBody>
      </p:sp>
      <p:sp>
        <p:nvSpPr>
          <p:cNvPr id="6" name="Elipsa 5"/>
          <p:cNvSpPr/>
          <p:nvPr/>
        </p:nvSpPr>
        <p:spPr>
          <a:xfrm>
            <a:off x="467544" y="2204864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4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195736" y="2060848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7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4067944" y="2132856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9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6012160" y="2204864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4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7884368" y="2348880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8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7164288" y="3933056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5580112" y="3717032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9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4139952" y="4725144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2771800" y="3789040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7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899592" y="4797152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10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6" name="Zástupný symbol pro obsah 2"/>
          <p:cNvSpPr txBox="1">
            <a:spLocks/>
          </p:cNvSpPr>
          <p:nvPr/>
        </p:nvSpPr>
        <p:spPr>
          <a:xfrm>
            <a:off x="467544" y="170080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40" name="Přímá spojovací čára 39"/>
          <p:cNvCxnSpPr>
            <a:stCxn id="20" idx="6"/>
            <a:endCxn id="21" idx="1"/>
          </p:cNvCxnSpPr>
          <p:nvPr/>
        </p:nvCxnSpPr>
        <p:spPr>
          <a:xfrm flipV="1">
            <a:off x="6926560" y="2482791"/>
            <a:ext cx="1091719" cy="1792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>
            <a:stCxn id="21" idx="4"/>
            <a:endCxn id="22" idx="0"/>
          </p:cNvCxnSpPr>
          <p:nvPr/>
        </p:nvCxnSpPr>
        <p:spPr>
          <a:xfrm flipH="1">
            <a:off x="7621488" y="3263280"/>
            <a:ext cx="720080" cy="6697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>
            <a:stCxn id="22" idx="2"/>
            <a:endCxn id="23" idx="6"/>
          </p:cNvCxnSpPr>
          <p:nvPr/>
        </p:nvCxnSpPr>
        <p:spPr>
          <a:xfrm flipH="1" flipV="1">
            <a:off x="6494512" y="4174232"/>
            <a:ext cx="669776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>
            <a:stCxn id="23" idx="2"/>
            <a:endCxn id="24" idx="6"/>
          </p:cNvCxnSpPr>
          <p:nvPr/>
        </p:nvCxnSpPr>
        <p:spPr>
          <a:xfrm flipH="1">
            <a:off x="5054352" y="4174232"/>
            <a:ext cx="525760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>
            <a:stCxn id="24" idx="1"/>
            <a:endCxn id="25" idx="5"/>
          </p:cNvCxnSpPr>
          <p:nvPr/>
        </p:nvCxnSpPr>
        <p:spPr>
          <a:xfrm flipH="1" flipV="1">
            <a:off x="3552289" y="4569529"/>
            <a:ext cx="721574" cy="2895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>
            <a:stCxn id="25" idx="2"/>
            <a:endCxn id="26" idx="7"/>
          </p:cNvCxnSpPr>
          <p:nvPr/>
        </p:nvCxnSpPr>
        <p:spPr>
          <a:xfrm flipH="1">
            <a:off x="1680081" y="4246240"/>
            <a:ext cx="1091719" cy="6848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>
            <a:stCxn id="6" idx="6"/>
            <a:endCxn id="17" idx="2"/>
          </p:cNvCxnSpPr>
          <p:nvPr/>
        </p:nvCxnSpPr>
        <p:spPr>
          <a:xfrm flipV="1">
            <a:off x="1381944" y="2518048"/>
            <a:ext cx="813792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>
            <a:stCxn id="17" idx="6"/>
            <a:endCxn id="18" idx="2"/>
          </p:cNvCxnSpPr>
          <p:nvPr/>
        </p:nvCxnSpPr>
        <p:spPr>
          <a:xfrm>
            <a:off x="3110136" y="2518048"/>
            <a:ext cx="957808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>
            <a:stCxn id="18" idx="6"/>
            <a:endCxn id="20" idx="2"/>
          </p:cNvCxnSpPr>
          <p:nvPr/>
        </p:nvCxnSpPr>
        <p:spPr>
          <a:xfrm>
            <a:off x="4982344" y="2590056"/>
            <a:ext cx="102981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ovací šipka 113"/>
          <p:cNvCxnSpPr>
            <a:stCxn id="6" idx="6"/>
            <a:endCxn id="17" idx="2"/>
          </p:cNvCxnSpPr>
          <p:nvPr/>
        </p:nvCxnSpPr>
        <p:spPr>
          <a:xfrm flipV="1">
            <a:off x="1381944" y="2518048"/>
            <a:ext cx="81379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8" name="Přímá spojovací šipka 117"/>
          <p:cNvCxnSpPr>
            <a:stCxn id="25" idx="2"/>
            <a:endCxn id="26" idx="7"/>
          </p:cNvCxnSpPr>
          <p:nvPr/>
        </p:nvCxnSpPr>
        <p:spPr>
          <a:xfrm flipH="1">
            <a:off x="1680081" y="4246240"/>
            <a:ext cx="1091719" cy="68482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683568" y="980728"/>
            <a:ext cx="77768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Řešení :</a:t>
            </a:r>
            <a:endParaRPr lang="cs-CZ" sz="4400" dirty="0"/>
          </a:p>
        </p:txBody>
      </p:sp>
      <p:pic>
        <p:nvPicPr>
          <p:cNvPr id="1026" name="Picture 2" descr="C:\Users\Vosátková\AppData\Local\Microsoft\Windows\Temporary Internet Files\Content.IE5\F6MLUTOS\MC9004324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5301208"/>
            <a:ext cx="1981200" cy="1181100"/>
          </a:xfrm>
          <a:prstGeom prst="rect">
            <a:avLst/>
          </a:prstGeom>
          <a:noFill/>
        </p:spPr>
      </p:pic>
    </p:spTree>
  </p:cSld>
  <p:clrMapOvr>
    <a:masterClrMapping/>
  </p:clrMapOvr>
  <p:transition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000"/>
                            </p:stCondLst>
                            <p:childTnLst>
                              <p:par>
                                <p:cTn id="4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Vypočítej řadu: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+ 4                    - 3             </a:t>
            </a:r>
          </a:p>
          <a:p>
            <a:pPr>
              <a:buNone/>
            </a:pPr>
            <a:r>
              <a:rPr lang="cs-CZ" dirty="0" smtClean="0"/>
              <a:t>      + 2</a:t>
            </a:r>
          </a:p>
          <a:p>
            <a:pPr lvl="1">
              <a:buNone/>
            </a:pPr>
            <a:r>
              <a:rPr lang="cs-CZ" dirty="0" smtClean="0"/>
              <a:t>  -                                                                                                                                                   </a:t>
            </a:r>
          </a:p>
          <a:p>
            <a:pPr>
              <a:buNone/>
            </a:pPr>
            <a:r>
              <a:rPr lang="cs-CZ" dirty="0" smtClean="0"/>
              <a:t>								     -4</a:t>
            </a:r>
          </a:p>
          <a:p>
            <a:pPr>
              <a:buNone/>
            </a:pPr>
            <a:r>
              <a:rPr lang="cs-CZ" dirty="0" smtClean="0"/>
              <a:t>    +3                                                                 </a:t>
            </a:r>
          </a:p>
          <a:p>
            <a:pPr>
              <a:buNone/>
            </a:pPr>
            <a:r>
              <a:rPr lang="cs-CZ" dirty="0" smtClean="0"/>
              <a:t>		                                                       +6		</a:t>
            </a:r>
          </a:p>
          <a:p>
            <a:pPr>
              <a:buNone/>
            </a:pPr>
            <a:r>
              <a:rPr lang="cs-CZ" dirty="0" smtClean="0"/>
              <a:t>		- 4                 - 3             - 1               			</a:t>
            </a:r>
          </a:p>
        </p:txBody>
      </p:sp>
      <p:sp>
        <p:nvSpPr>
          <p:cNvPr id="6" name="Elipsa 5"/>
          <p:cNvSpPr/>
          <p:nvPr/>
        </p:nvSpPr>
        <p:spPr>
          <a:xfrm>
            <a:off x="395536" y="2708920"/>
            <a:ext cx="914400" cy="914400"/>
          </a:xfrm>
          <a:prstGeom prst="ellipse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4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123728" y="1844824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4355976" y="1628800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6516216" y="2060848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6876256" y="3861048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5724128" y="5013176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4067944" y="5085184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2051720" y="5157192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395536" y="4653136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6" name="Zástupný symbol pro obsah 2"/>
          <p:cNvSpPr txBox="1">
            <a:spLocks/>
          </p:cNvSpPr>
          <p:nvPr/>
        </p:nvSpPr>
        <p:spPr>
          <a:xfrm>
            <a:off x="457200" y="167220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46" name="Přímá spojovací čára 45"/>
          <p:cNvCxnSpPr>
            <a:stCxn id="22" idx="4"/>
            <a:endCxn id="23" idx="7"/>
          </p:cNvCxnSpPr>
          <p:nvPr/>
        </p:nvCxnSpPr>
        <p:spPr>
          <a:xfrm flipH="1">
            <a:off x="6504617" y="4775448"/>
            <a:ext cx="828839" cy="3716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>
            <a:stCxn id="23" idx="2"/>
            <a:endCxn id="24" idx="6"/>
          </p:cNvCxnSpPr>
          <p:nvPr/>
        </p:nvCxnSpPr>
        <p:spPr>
          <a:xfrm flipH="1">
            <a:off x="4982344" y="5470376"/>
            <a:ext cx="741784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>
            <a:stCxn id="24" idx="2"/>
            <a:endCxn id="25" idx="6"/>
          </p:cNvCxnSpPr>
          <p:nvPr/>
        </p:nvCxnSpPr>
        <p:spPr>
          <a:xfrm flipH="1">
            <a:off x="2966120" y="5542384"/>
            <a:ext cx="1101824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>
            <a:stCxn id="6" idx="7"/>
            <a:endCxn id="17" idx="2"/>
          </p:cNvCxnSpPr>
          <p:nvPr/>
        </p:nvCxnSpPr>
        <p:spPr>
          <a:xfrm flipV="1">
            <a:off x="1176025" y="2302024"/>
            <a:ext cx="947703" cy="5408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>
            <a:stCxn id="17" idx="6"/>
            <a:endCxn id="18" idx="2"/>
          </p:cNvCxnSpPr>
          <p:nvPr/>
        </p:nvCxnSpPr>
        <p:spPr>
          <a:xfrm flipV="1">
            <a:off x="3038128" y="2086000"/>
            <a:ext cx="1317848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>
            <a:stCxn id="18" idx="6"/>
            <a:endCxn id="20" idx="1"/>
          </p:cNvCxnSpPr>
          <p:nvPr/>
        </p:nvCxnSpPr>
        <p:spPr>
          <a:xfrm>
            <a:off x="5270376" y="2086000"/>
            <a:ext cx="1379751" cy="1087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ovací čára 93"/>
          <p:cNvCxnSpPr>
            <a:stCxn id="6" idx="4"/>
            <a:endCxn id="26" idx="0"/>
          </p:cNvCxnSpPr>
          <p:nvPr/>
        </p:nvCxnSpPr>
        <p:spPr>
          <a:xfrm>
            <a:off x="852736" y="3623320"/>
            <a:ext cx="0" cy="10298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ovací čára 97"/>
          <p:cNvCxnSpPr>
            <a:stCxn id="26" idx="5"/>
            <a:endCxn id="25" idx="2"/>
          </p:cNvCxnSpPr>
          <p:nvPr/>
        </p:nvCxnSpPr>
        <p:spPr>
          <a:xfrm>
            <a:off x="1176025" y="5433625"/>
            <a:ext cx="875695" cy="1807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>
            <a:stCxn id="6" idx="7"/>
            <a:endCxn id="17" idx="2"/>
          </p:cNvCxnSpPr>
          <p:nvPr/>
        </p:nvCxnSpPr>
        <p:spPr>
          <a:xfrm flipV="1">
            <a:off x="1176025" y="2302024"/>
            <a:ext cx="947703" cy="540807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>
            <a:stCxn id="20" idx="5"/>
            <a:endCxn id="22" idx="0"/>
          </p:cNvCxnSpPr>
          <p:nvPr/>
        </p:nvCxnSpPr>
        <p:spPr>
          <a:xfrm>
            <a:off x="7296705" y="2841337"/>
            <a:ext cx="36751" cy="10197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advTm="10000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Řešení :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+ 4                    - 3             </a:t>
            </a:r>
          </a:p>
          <a:p>
            <a:pPr>
              <a:buNone/>
            </a:pPr>
            <a:r>
              <a:rPr lang="cs-CZ" dirty="0" smtClean="0"/>
              <a:t>      + 2</a:t>
            </a:r>
          </a:p>
          <a:p>
            <a:pPr lvl="1">
              <a:buNone/>
            </a:pPr>
            <a:r>
              <a:rPr lang="cs-CZ" dirty="0" smtClean="0"/>
              <a:t>  -                                                                                                                                                   </a:t>
            </a:r>
          </a:p>
          <a:p>
            <a:pPr>
              <a:buNone/>
            </a:pPr>
            <a:r>
              <a:rPr lang="cs-CZ" dirty="0" smtClean="0"/>
              <a:t>								     -4</a:t>
            </a:r>
          </a:p>
          <a:p>
            <a:pPr>
              <a:buNone/>
            </a:pPr>
            <a:r>
              <a:rPr lang="cs-CZ" dirty="0" smtClean="0"/>
              <a:t>    +3                                                                 </a:t>
            </a:r>
          </a:p>
          <a:p>
            <a:pPr>
              <a:buNone/>
            </a:pPr>
            <a:r>
              <a:rPr lang="cs-CZ" dirty="0" smtClean="0"/>
              <a:t>		                                                       +6		</a:t>
            </a:r>
          </a:p>
          <a:p>
            <a:pPr>
              <a:buNone/>
            </a:pPr>
            <a:r>
              <a:rPr lang="cs-CZ" dirty="0" smtClean="0"/>
              <a:t>		- 4                 - 3             - 1               			</a:t>
            </a:r>
          </a:p>
        </p:txBody>
      </p:sp>
      <p:sp>
        <p:nvSpPr>
          <p:cNvPr id="6" name="Elipsa 5"/>
          <p:cNvSpPr/>
          <p:nvPr/>
        </p:nvSpPr>
        <p:spPr>
          <a:xfrm>
            <a:off x="395536" y="2708920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4</a:t>
            </a:r>
            <a:endParaRPr lang="cs-CZ" sz="4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123728" y="1844824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6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4355976" y="1628800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10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6516216" y="2060848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7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6876256" y="3861048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3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5724128" y="5013176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9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4067944" y="5085184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8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2051720" y="5157192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5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395536" y="4653136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6" name="Zástupný symbol pro obsah 2"/>
          <p:cNvSpPr txBox="1">
            <a:spLocks/>
          </p:cNvSpPr>
          <p:nvPr/>
        </p:nvSpPr>
        <p:spPr>
          <a:xfrm>
            <a:off x="457200" y="167220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46" name="Přímá spojovací čára 45"/>
          <p:cNvCxnSpPr>
            <a:stCxn id="22" idx="4"/>
            <a:endCxn id="23" idx="7"/>
          </p:cNvCxnSpPr>
          <p:nvPr/>
        </p:nvCxnSpPr>
        <p:spPr>
          <a:xfrm flipH="1">
            <a:off x="6504617" y="4775448"/>
            <a:ext cx="828839" cy="3716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>
            <a:stCxn id="23" idx="2"/>
            <a:endCxn id="24" idx="6"/>
          </p:cNvCxnSpPr>
          <p:nvPr/>
        </p:nvCxnSpPr>
        <p:spPr>
          <a:xfrm flipH="1">
            <a:off x="4982344" y="5470376"/>
            <a:ext cx="741784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>
            <a:stCxn id="24" idx="2"/>
            <a:endCxn id="25" idx="6"/>
          </p:cNvCxnSpPr>
          <p:nvPr/>
        </p:nvCxnSpPr>
        <p:spPr>
          <a:xfrm flipH="1">
            <a:off x="2966120" y="5542384"/>
            <a:ext cx="1101824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>
            <a:stCxn id="6" idx="7"/>
            <a:endCxn id="17" idx="2"/>
          </p:cNvCxnSpPr>
          <p:nvPr/>
        </p:nvCxnSpPr>
        <p:spPr>
          <a:xfrm flipV="1">
            <a:off x="1176025" y="2302024"/>
            <a:ext cx="947703" cy="5408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>
            <a:stCxn id="17" idx="6"/>
            <a:endCxn id="18" idx="2"/>
          </p:cNvCxnSpPr>
          <p:nvPr/>
        </p:nvCxnSpPr>
        <p:spPr>
          <a:xfrm flipV="1">
            <a:off x="3038128" y="2086000"/>
            <a:ext cx="1317848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>
            <a:stCxn id="18" idx="6"/>
            <a:endCxn id="20" idx="1"/>
          </p:cNvCxnSpPr>
          <p:nvPr/>
        </p:nvCxnSpPr>
        <p:spPr>
          <a:xfrm>
            <a:off x="5270376" y="2086000"/>
            <a:ext cx="1379751" cy="1087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ovací čára 93"/>
          <p:cNvCxnSpPr>
            <a:stCxn id="6" idx="4"/>
            <a:endCxn id="26" idx="0"/>
          </p:cNvCxnSpPr>
          <p:nvPr/>
        </p:nvCxnSpPr>
        <p:spPr>
          <a:xfrm>
            <a:off x="852736" y="3623320"/>
            <a:ext cx="0" cy="10298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ovací čára 97"/>
          <p:cNvCxnSpPr>
            <a:stCxn id="26" idx="5"/>
            <a:endCxn id="25" idx="2"/>
          </p:cNvCxnSpPr>
          <p:nvPr/>
        </p:nvCxnSpPr>
        <p:spPr>
          <a:xfrm>
            <a:off x="1176025" y="5433625"/>
            <a:ext cx="875695" cy="1807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>
            <a:stCxn id="6" idx="7"/>
            <a:endCxn id="17" idx="2"/>
          </p:cNvCxnSpPr>
          <p:nvPr/>
        </p:nvCxnSpPr>
        <p:spPr>
          <a:xfrm flipV="1">
            <a:off x="1176025" y="2302024"/>
            <a:ext cx="947703" cy="540807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>
            <a:stCxn id="20" idx="5"/>
            <a:endCxn id="22" idx="0"/>
          </p:cNvCxnSpPr>
          <p:nvPr/>
        </p:nvCxnSpPr>
        <p:spPr>
          <a:xfrm>
            <a:off x="7296705" y="2841337"/>
            <a:ext cx="36751" cy="10197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050" name="Picture 2" descr="C:\Users\Vosátková\AppData\Local\Microsoft\Windows\Temporary Internet Files\Content.IE5\MVOMG7Z1\MC9004343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5301208"/>
            <a:ext cx="1831975" cy="1250950"/>
          </a:xfrm>
          <a:prstGeom prst="rect">
            <a:avLst/>
          </a:prstGeom>
          <a:noFill/>
        </p:spPr>
      </p:pic>
    </p:spTree>
  </p:cSld>
  <p:clrMapOvr>
    <a:masterClrMapping/>
  </p:clrMapOvr>
  <p:transition advTm="10000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smtClean="0"/>
              <a:t>Anotace:</a:t>
            </a:r>
            <a:endParaRPr lang="cs-CZ" sz="36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Žáci  1. ročníku si procvičují sčítání a odčítání v oboru  do 10. Sami si musí najít chybu, pokud špatně počítají.</a:t>
            </a:r>
          </a:p>
        </p:txBody>
      </p:sp>
    </p:spTree>
  </p:cSld>
  <p:clrMapOvr>
    <a:masterClrMapping/>
  </p:clrMapOvr>
  <p:transition advTm="1000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457200" y="503237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/>
              <a:t>Zdroj:</a:t>
            </a:r>
            <a:br>
              <a:rPr lang="cs-CZ" sz="3600" smtClean="0"/>
            </a:br>
            <a:endParaRPr lang="cs-CZ" sz="360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57200" y="182879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Ilustrace 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www.office.microsoft.com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advTm="1000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1253</TotalTime>
  <Words>129</Words>
  <Application>Microsoft Office PowerPoint</Application>
  <PresentationFormat>Předvádění na obrazovce (4:3)</PresentationFormat>
  <Paragraphs>72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   </vt:lpstr>
      <vt:lpstr>   </vt:lpstr>
      <vt:lpstr>Vypočítej řadu:   </vt:lpstr>
      <vt:lpstr>Řešení :   </vt:lpstr>
      <vt:lpstr>Anotace: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101</cp:revision>
  <dcterms:created xsi:type="dcterms:W3CDTF">2011-12-27T20:15:32Z</dcterms:created>
  <dcterms:modified xsi:type="dcterms:W3CDTF">2012-12-10T07:04:25Z</dcterms:modified>
</cp:coreProperties>
</file>