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VY_22_INOVACE_22_Měsíce v roce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Měsíce v roce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VY_22_INOVACE_22_Měsíce v roce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Měsíce v roce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972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 slovní zásoby.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294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písmena. Slouží k procvičení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375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 v levém sloupci s odpovídajícím slovem ve sloupci pravém.</a:t>
            </a:r>
            <a:r>
              <a:rPr lang="cs-CZ" baseline="0" dirty="0" smtClean="0"/>
              <a:t>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579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spojují slova v levém sloupci s odpovídajícím slovem ve sloupci pravém. Slouží k procvičení slovní zásoby.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566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993323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</a:t>
            </a:r>
            <a:r>
              <a:rPr lang="cs-CZ" sz="2800" dirty="0" smtClean="0"/>
              <a:t>je určena pro výklad nové slovní zásoby a společnou práci s </a:t>
            </a:r>
            <a:r>
              <a:rPr lang="cs-CZ" sz="2800" dirty="0" smtClean="0"/>
              <a:t>učitelem</a:t>
            </a:r>
            <a:endParaRPr lang="cs-CZ" sz="2800" dirty="0" smtClean="0"/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</a:t>
            </a:r>
            <a:r>
              <a:rPr lang="cs-CZ" sz="2800" dirty="0" smtClean="0"/>
              <a:t>slovíček</a:t>
            </a:r>
            <a:r>
              <a:rPr lang="cs-CZ" sz="2800" dirty="0" smtClean="0"/>
              <a:t>, spojování slov,</a:t>
            </a:r>
            <a:r>
              <a:rPr lang="cs-CZ" sz="2800" dirty="0" smtClean="0"/>
              <a:t> </a:t>
            </a:r>
            <a:r>
              <a:rPr lang="cs-CZ" sz="2800" dirty="0" smtClean="0"/>
              <a:t>doplňování </a:t>
            </a:r>
            <a:r>
              <a:rPr lang="cs-CZ" sz="2800" dirty="0" smtClean="0"/>
              <a:t>písmen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Měsíce v roce – </a:t>
            </a:r>
            <a:r>
              <a:rPr lang="cs-CZ" b="1" dirty="0" err="1" smtClean="0"/>
              <a:t>months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year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leden</a:t>
            </a:r>
          </a:p>
          <a:p>
            <a:pPr marL="0" indent="0" algn="r">
              <a:buNone/>
            </a:pPr>
            <a:r>
              <a:rPr lang="cs-CZ" dirty="0" smtClean="0"/>
              <a:t>únor</a:t>
            </a:r>
          </a:p>
          <a:p>
            <a:pPr marL="0" indent="0" algn="r">
              <a:buNone/>
            </a:pPr>
            <a:r>
              <a:rPr lang="cs-CZ" dirty="0" smtClean="0"/>
              <a:t>březen </a:t>
            </a:r>
          </a:p>
          <a:p>
            <a:pPr marL="0" indent="0" algn="r">
              <a:buNone/>
            </a:pPr>
            <a:r>
              <a:rPr lang="cs-CZ" dirty="0" smtClean="0"/>
              <a:t>duben</a:t>
            </a:r>
          </a:p>
          <a:p>
            <a:pPr marL="0" indent="0" algn="r">
              <a:buNone/>
            </a:pPr>
            <a:r>
              <a:rPr lang="cs-CZ" dirty="0" smtClean="0"/>
              <a:t>květen</a:t>
            </a:r>
          </a:p>
          <a:p>
            <a:pPr marL="0" indent="0" algn="r">
              <a:buNone/>
            </a:pPr>
            <a:r>
              <a:rPr lang="cs-CZ" dirty="0" smtClean="0"/>
              <a:t>červen</a:t>
            </a:r>
          </a:p>
          <a:p>
            <a:pPr marL="0" indent="0" algn="r">
              <a:buNone/>
            </a:pPr>
            <a:r>
              <a:rPr lang="cs-CZ" dirty="0" smtClean="0"/>
              <a:t>červenec</a:t>
            </a:r>
          </a:p>
          <a:p>
            <a:pPr marL="0" indent="0" algn="r">
              <a:buNone/>
            </a:pPr>
            <a:r>
              <a:rPr lang="cs-CZ" dirty="0" smtClean="0"/>
              <a:t>srpen</a:t>
            </a:r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January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February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March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April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May</a:t>
            </a:r>
          </a:p>
          <a:p>
            <a:pPr marL="0" indent="0">
              <a:buNone/>
            </a:pPr>
            <a:r>
              <a:rPr lang="cs-CZ" dirty="0" smtClean="0"/>
              <a:t>June</a:t>
            </a:r>
          </a:p>
          <a:p>
            <a:pPr marL="0" indent="0">
              <a:buNone/>
            </a:pPr>
            <a:r>
              <a:rPr lang="cs-CZ" dirty="0" smtClean="0"/>
              <a:t>July</a:t>
            </a:r>
          </a:p>
          <a:p>
            <a:pPr marL="0" indent="0">
              <a:buNone/>
            </a:pPr>
            <a:r>
              <a:rPr lang="cs-CZ" dirty="0" smtClean="0"/>
              <a:t>August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21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září </a:t>
            </a:r>
          </a:p>
          <a:p>
            <a:pPr marL="0" indent="0" algn="r">
              <a:buNone/>
            </a:pPr>
            <a:r>
              <a:rPr lang="cs-CZ" dirty="0" smtClean="0"/>
              <a:t>říjen</a:t>
            </a:r>
          </a:p>
          <a:p>
            <a:pPr marL="0" indent="0" algn="r">
              <a:buNone/>
            </a:pPr>
            <a:r>
              <a:rPr lang="cs-CZ" dirty="0" smtClean="0"/>
              <a:t>listopad</a:t>
            </a:r>
          </a:p>
          <a:p>
            <a:pPr marL="0" indent="0" algn="r">
              <a:buNone/>
            </a:pPr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September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October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November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December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68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Doplň první písmeno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_ANUARY</a:t>
            </a:r>
          </a:p>
          <a:p>
            <a:pPr marL="0" indent="0">
              <a:buNone/>
            </a:pPr>
            <a:r>
              <a:rPr lang="cs-CZ" dirty="0" smtClean="0"/>
              <a:t>        _EBRUARY</a:t>
            </a:r>
          </a:p>
          <a:p>
            <a:pPr marL="0" indent="0">
              <a:buNone/>
            </a:pPr>
            <a:r>
              <a:rPr lang="cs-CZ" dirty="0" smtClean="0"/>
              <a:t>        _ARCH</a:t>
            </a:r>
          </a:p>
          <a:p>
            <a:pPr marL="0" indent="0">
              <a:buNone/>
            </a:pPr>
            <a:r>
              <a:rPr lang="cs-CZ" dirty="0" smtClean="0"/>
              <a:t>        _PRIL</a:t>
            </a:r>
          </a:p>
          <a:p>
            <a:pPr marL="0" indent="0">
              <a:buNone/>
            </a:pPr>
            <a:r>
              <a:rPr lang="cs-CZ" dirty="0" smtClean="0"/>
              <a:t>        _AY</a:t>
            </a:r>
          </a:p>
          <a:p>
            <a:pPr marL="0" indent="0">
              <a:buNone/>
            </a:pPr>
            <a:r>
              <a:rPr lang="cs-CZ" dirty="0" smtClean="0"/>
              <a:t>        _UNE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_ULY</a:t>
            </a:r>
          </a:p>
          <a:p>
            <a:pPr marL="0" indent="0">
              <a:buNone/>
            </a:pPr>
            <a:r>
              <a:rPr lang="cs-CZ" dirty="0" smtClean="0"/>
              <a:t>        _UGUST</a:t>
            </a:r>
          </a:p>
          <a:p>
            <a:pPr marL="0" indent="0">
              <a:buNone/>
            </a:pPr>
            <a:r>
              <a:rPr lang="cs-CZ" dirty="0" smtClean="0"/>
              <a:t>        _EPTEMBER</a:t>
            </a:r>
          </a:p>
          <a:p>
            <a:pPr marL="0" indent="0">
              <a:buNone/>
            </a:pPr>
            <a:r>
              <a:rPr lang="cs-CZ" dirty="0" smtClean="0"/>
              <a:t>        _CTOBER</a:t>
            </a:r>
          </a:p>
          <a:p>
            <a:pPr marL="0" indent="0">
              <a:buNone/>
            </a:pPr>
            <a:r>
              <a:rPr lang="cs-CZ" dirty="0" smtClean="0"/>
              <a:t>        _OVEMBER</a:t>
            </a:r>
          </a:p>
          <a:p>
            <a:pPr marL="0" indent="0">
              <a:buNone/>
            </a:pPr>
            <a:r>
              <a:rPr lang="cs-CZ" dirty="0" smtClean="0"/>
              <a:t>        _ECEMBER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60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Připoj správné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      leden</a:t>
            </a:r>
          </a:p>
          <a:p>
            <a:pPr marL="0" indent="0">
              <a:buNone/>
            </a:pPr>
            <a:r>
              <a:rPr lang="cs-CZ" sz="3600" dirty="0" smtClean="0"/>
              <a:t>          únor</a:t>
            </a:r>
          </a:p>
          <a:p>
            <a:pPr marL="0" indent="0">
              <a:buNone/>
            </a:pPr>
            <a:r>
              <a:rPr lang="cs-CZ" sz="3600" dirty="0" smtClean="0"/>
              <a:t>          březen</a:t>
            </a:r>
          </a:p>
          <a:p>
            <a:pPr marL="0" indent="0">
              <a:buNone/>
            </a:pPr>
            <a:r>
              <a:rPr lang="cs-CZ" sz="3600" dirty="0" smtClean="0"/>
              <a:t>          duben</a:t>
            </a:r>
          </a:p>
          <a:p>
            <a:pPr marL="0" indent="0">
              <a:buNone/>
            </a:pPr>
            <a:r>
              <a:rPr lang="cs-CZ" sz="3600" dirty="0" smtClean="0"/>
              <a:t>          květen</a:t>
            </a:r>
          </a:p>
          <a:p>
            <a:pPr marL="0" indent="0">
              <a:buNone/>
            </a:pPr>
            <a:r>
              <a:rPr lang="cs-CZ" sz="3600" dirty="0" smtClean="0"/>
              <a:t>          červen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/>
              <a:t>February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June</a:t>
            </a:r>
          </a:p>
          <a:p>
            <a:pPr marL="0" indent="0">
              <a:buNone/>
            </a:pPr>
            <a:r>
              <a:rPr lang="cs-CZ" sz="3600" dirty="0" err="1" smtClean="0"/>
              <a:t>March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/>
              <a:t>January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/>
              <a:t>April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May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437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      červenec</a:t>
            </a:r>
          </a:p>
          <a:p>
            <a:pPr marL="0" indent="0">
              <a:buNone/>
            </a:pPr>
            <a:r>
              <a:rPr lang="cs-CZ" sz="3600" dirty="0" smtClean="0"/>
              <a:t>          srpen</a:t>
            </a:r>
          </a:p>
          <a:p>
            <a:pPr marL="0" indent="0">
              <a:buNone/>
            </a:pPr>
            <a:r>
              <a:rPr lang="cs-CZ" sz="3600" dirty="0" smtClean="0"/>
              <a:t>          září</a:t>
            </a:r>
          </a:p>
          <a:p>
            <a:pPr marL="0" indent="0">
              <a:buNone/>
            </a:pPr>
            <a:r>
              <a:rPr lang="cs-CZ" sz="3600" dirty="0" smtClean="0"/>
              <a:t>          říjen</a:t>
            </a:r>
          </a:p>
          <a:p>
            <a:pPr marL="0" indent="0">
              <a:buNone/>
            </a:pPr>
            <a:r>
              <a:rPr lang="cs-CZ" sz="3600" dirty="0" smtClean="0"/>
              <a:t>          listopad</a:t>
            </a:r>
          </a:p>
          <a:p>
            <a:pPr marL="0" indent="0">
              <a:buNone/>
            </a:pPr>
            <a:r>
              <a:rPr lang="cs-CZ" sz="3600" dirty="0" smtClean="0"/>
              <a:t>          prosinec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August</a:t>
            </a:r>
          </a:p>
          <a:p>
            <a:pPr marL="0" indent="0">
              <a:buNone/>
            </a:pPr>
            <a:r>
              <a:rPr lang="cs-CZ" sz="3600" dirty="0" smtClean="0"/>
              <a:t>July</a:t>
            </a:r>
          </a:p>
          <a:p>
            <a:pPr marL="0" indent="0">
              <a:buNone/>
            </a:pPr>
            <a:r>
              <a:rPr lang="cs-CZ" sz="3600" dirty="0" err="1" smtClean="0"/>
              <a:t>October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/>
              <a:t>December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/>
              <a:t>September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err="1" smtClean="0"/>
              <a:t>November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7311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265</Words>
  <Application>Microsoft Office PowerPoint</Application>
  <PresentationFormat>Předvádění na obrazovce (4:3)</PresentationFormat>
  <Paragraphs>88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Měsíce v roce – months of the year</vt:lpstr>
      <vt:lpstr>Prezentace aplikace PowerPoint</vt:lpstr>
      <vt:lpstr>Doplň první písmeno</vt:lpstr>
      <vt:lpstr>Připoj správné slovo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60</cp:revision>
  <dcterms:created xsi:type="dcterms:W3CDTF">2011-08-21T15:31:45Z</dcterms:created>
  <dcterms:modified xsi:type="dcterms:W3CDTF">2011-12-10T17:07:04Z</dcterms:modified>
</cp:coreProperties>
</file>