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65" r:id="rId5"/>
    <p:sldId id="266" r:id="rId6"/>
    <p:sldId id="26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VY_22_INOVACE_23_Jídlo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Jídlo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VY_22_INOVACE_23_Jídlo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Jídlo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0962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631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987014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pro výklad nové slovní zásoby, další pak pro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připojování obrázků k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JÍDLO - FOOD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ryba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kuře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pizza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salát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hranolky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párky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zelenina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ovoce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brambory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fish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chicken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pizza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salad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chips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sausages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vegetable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fruit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potatoes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37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vejce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cereálie</a:t>
            </a:r>
          </a:p>
          <a:p>
            <a:pPr marL="0" indent="0" algn="r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burger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čokoláda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jogurt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zmrzlina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banán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jablko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pomeranč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egg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cereal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burger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chocolate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yoghurt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ice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cream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banana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apple</a:t>
            </a:r>
            <a:endParaRPr lang="cs-CZ" dirty="0" smtClean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orange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703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Spoj slovo s obrázkem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ProchazkovaE\AppData\Local\Microsoft\Windows\Temporary Internet Files\Content.IE5\O5OWQL3P\MC900439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3527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4074" y="3243379"/>
            <a:ext cx="2168803" cy="154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5OWQL3P\MC900089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1061" y="5121420"/>
            <a:ext cx="1551160" cy="154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5OWQL3P\MC900090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304256" cy="151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JDMGALS6\MC9004134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8007" y="3073297"/>
            <a:ext cx="1359779" cy="204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OJV14C8I\MC9004150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0960" y="5070970"/>
            <a:ext cx="1791917" cy="159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36719" y="2090244"/>
            <a:ext cx="1297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sausages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6353" y="2781714"/>
            <a:ext cx="827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chips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88039" y="3556286"/>
            <a:ext cx="631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fish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79457" y="4335298"/>
            <a:ext cx="80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pizza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52699" y="5869511"/>
            <a:ext cx="1122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chicken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88039" y="5121419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salad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472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rochazkovaE\AppData\Local\Microsoft\Windows\Temporary Internet Files\Content.IE5\MMHF5AC4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3990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chazkovaE\AppData\Local\Microsoft\Windows\Temporary Internet Files\Content.IE5\TN3PGN12\MP9004066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34464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chazkovaE\AppData\Local\Microsoft\Windows\Temporary Internet Files\Content.IE5\TLWFA20Q\MC9003312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166" y="3218392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82" name="Picture 10" descr="C:\Users\ProchazkovaE\AppData\Local\Microsoft\Windows\Temporary Internet Files\Content.IE5\R6TMH8UR\MC900112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9" y="4642804"/>
            <a:ext cx="2088232" cy="134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rochazkovaE\AppData\Local\Microsoft\Windows\Temporary Internet Files\Content.IE5\MMHF5AC4\MC9004118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8356" y="3488443"/>
            <a:ext cx="1702726" cy="115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rochazkovaE\AppData\Local\Microsoft\Windows\Temporary Internet Files\Content.IE5\O5OWQL3P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8124" y="4941168"/>
            <a:ext cx="1411087" cy="129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Spoj slovo s obrázkem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6653" y="2122785"/>
            <a:ext cx="1160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yoghurt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03501" y="2781156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hamburger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1240" y="3488443"/>
            <a:ext cx="1287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potatoes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99983" y="4293096"/>
            <a:ext cx="629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egg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6653" y="4941168"/>
            <a:ext cx="1401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vegetable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27304" y="5633780"/>
            <a:ext cx="721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fruit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661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168</Words>
  <Application>Microsoft Office PowerPoint</Application>
  <PresentationFormat>Předvádění na obrazovce (4:3)</PresentationFormat>
  <Paragraphs>70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JÍDLO - FOOD</vt:lpstr>
      <vt:lpstr>Snímek 4</vt:lpstr>
      <vt:lpstr>Spoj slovo s obrázkem</vt:lpstr>
      <vt:lpstr>Spoj slovo s obrázkem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58</cp:revision>
  <dcterms:created xsi:type="dcterms:W3CDTF">2011-08-21T15:31:45Z</dcterms:created>
  <dcterms:modified xsi:type="dcterms:W3CDTF">2012-03-09T20:45:10Z</dcterms:modified>
</cp:coreProperties>
</file>