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diagrams/layout5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6"/>
  </p:notesMasterIdLst>
  <p:sldIdLst>
    <p:sldId id="258" r:id="rId4"/>
    <p:sldId id="266" r:id="rId5"/>
    <p:sldId id="307" r:id="rId6"/>
    <p:sldId id="308" r:id="rId7"/>
    <p:sldId id="321" r:id="rId8"/>
    <p:sldId id="311" r:id="rId9"/>
    <p:sldId id="323" r:id="rId10"/>
    <p:sldId id="314" r:id="rId11"/>
    <p:sldId id="326" r:id="rId12"/>
    <p:sldId id="327" r:id="rId13"/>
    <p:sldId id="328" r:id="rId14"/>
    <p:sldId id="325" r:id="rId15"/>
    <p:sldId id="329" r:id="rId16"/>
    <p:sldId id="333" r:id="rId17"/>
    <p:sldId id="330" r:id="rId18"/>
    <p:sldId id="331" r:id="rId19"/>
    <p:sldId id="335" r:id="rId20"/>
    <p:sldId id="338" r:id="rId21"/>
    <p:sldId id="336" r:id="rId22"/>
    <p:sldId id="316" r:id="rId23"/>
    <p:sldId id="317" r:id="rId24"/>
    <p:sldId id="31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8000"/>
    <a:srgbClr val="69F38A"/>
    <a:srgbClr val="99FFCC"/>
    <a:srgbClr val="D0D8E8"/>
    <a:srgbClr val="F67E6A"/>
    <a:srgbClr val="FF6600"/>
    <a:srgbClr val="FAB7AC"/>
    <a:srgbClr val="FFFFFF"/>
    <a:srgbClr val="FFFF66"/>
    <a:srgbClr val="00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3190" autoAdjust="0"/>
  </p:normalViewPr>
  <p:slideViewPr>
    <p:cSldViewPr>
      <p:cViewPr varScale="1">
        <p:scale>
          <a:sx n="64" d="100"/>
          <a:sy n="64" d="100"/>
        </p:scale>
        <p:origin x="-13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vznik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Slunce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planety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komety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měsíce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meteor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meteorit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Měsíc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výzkum planet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člověk ve vesmíru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planetky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umělé družice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NeighborX="252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BE3C7-5593-4A52-BF8F-F94A620305C5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628176-5805-42CB-AB4F-A0D164E04F2F}">
      <dgm:prSet phldrT="[Text]"/>
      <dgm:spPr/>
      <dgm:t>
        <a:bodyPr/>
        <a:lstStyle/>
        <a:p>
          <a:r>
            <a:rPr lang="cs-CZ" dirty="0" smtClean="0"/>
            <a:t>na povrchu</a:t>
          </a:r>
          <a:endParaRPr lang="cs-CZ" dirty="0"/>
        </a:p>
      </dgm:t>
    </dgm:pt>
    <dgm:pt modelId="{77F5C2A1-A013-4953-AE47-DB6EBF8E1383}" type="parTrans" cxnId="{F8B3E16A-3241-45F2-A2F0-F582A2CCE1F5}">
      <dgm:prSet/>
      <dgm:spPr/>
      <dgm:t>
        <a:bodyPr/>
        <a:lstStyle/>
        <a:p>
          <a:endParaRPr lang="cs-CZ"/>
        </a:p>
      </dgm:t>
    </dgm:pt>
    <dgm:pt modelId="{18981CE1-23EC-43B0-812D-57397A46509B}" type="sibTrans" cxnId="{F8B3E16A-3241-45F2-A2F0-F582A2CCE1F5}">
      <dgm:prSet/>
      <dgm:spPr/>
      <dgm:t>
        <a:bodyPr/>
        <a:lstStyle/>
        <a:p>
          <a:endParaRPr lang="cs-CZ"/>
        </a:p>
      </dgm:t>
    </dgm:pt>
    <dgm:pt modelId="{409A264A-26E7-4FC7-9881-DF829D74E26C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sz="2000" dirty="0" smtClean="0">
              <a:solidFill>
                <a:schemeClr val="tx1"/>
              </a:solidFill>
            </a:rPr>
            <a:t>6 000 °C</a:t>
          </a:r>
          <a:endParaRPr lang="cs-CZ" sz="2000" dirty="0">
            <a:solidFill>
              <a:schemeClr val="tx1"/>
            </a:solidFill>
          </a:endParaRPr>
        </a:p>
      </dgm:t>
    </dgm:pt>
    <dgm:pt modelId="{CE7003C0-E627-4A62-BE79-809273740EE1}" type="parTrans" cxnId="{4B93FCD5-1446-45F5-985B-582353C58177}">
      <dgm:prSet/>
      <dgm:spPr/>
      <dgm:t>
        <a:bodyPr/>
        <a:lstStyle/>
        <a:p>
          <a:endParaRPr lang="cs-CZ"/>
        </a:p>
      </dgm:t>
    </dgm:pt>
    <dgm:pt modelId="{CCBAE7D2-89AC-4254-8908-061D515FF5F6}" type="sibTrans" cxnId="{4B93FCD5-1446-45F5-985B-582353C58177}">
      <dgm:prSet/>
      <dgm:spPr/>
      <dgm:t>
        <a:bodyPr/>
        <a:lstStyle/>
        <a:p>
          <a:endParaRPr lang="cs-CZ"/>
        </a:p>
      </dgm:t>
    </dgm:pt>
    <dgm:pt modelId="{258D8397-11D5-4F0D-818C-173CA95C4877}">
      <dgm:prSet phldrT="[Text]"/>
      <dgm:spPr/>
      <dgm:t>
        <a:bodyPr/>
        <a:lstStyle/>
        <a:p>
          <a:r>
            <a:rPr lang="cs-CZ" dirty="0" smtClean="0"/>
            <a:t>ve středu</a:t>
          </a:r>
          <a:endParaRPr lang="cs-CZ" dirty="0"/>
        </a:p>
      </dgm:t>
    </dgm:pt>
    <dgm:pt modelId="{4E2C732C-8CDF-4B23-BE45-A033F8C368B4}" type="parTrans" cxnId="{81146468-6AFC-4C06-A1F7-14EFA6900DCE}">
      <dgm:prSet/>
      <dgm:spPr/>
      <dgm:t>
        <a:bodyPr/>
        <a:lstStyle/>
        <a:p>
          <a:endParaRPr lang="cs-CZ"/>
        </a:p>
      </dgm:t>
    </dgm:pt>
    <dgm:pt modelId="{B4A55AE4-C3F6-4044-ACA5-6DF5A45112EF}" type="sibTrans" cxnId="{81146468-6AFC-4C06-A1F7-14EFA6900DCE}">
      <dgm:prSet/>
      <dgm:spPr/>
      <dgm:t>
        <a:bodyPr/>
        <a:lstStyle/>
        <a:p>
          <a:endParaRPr lang="cs-CZ"/>
        </a:p>
      </dgm:t>
    </dgm:pt>
    <dgm:pt modelId="{8E25EEF0-6132-4943-9F4C-184FB8F9F41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14 000 °C</a:t>
          </a:r>
          <a:endParaRPr lang="cs-CZ" dirty="0">
            <a:solidFill>
              <a:schemeClr val="tx1"/>
            </a:solidFill>
          </a:endParaRPr>
        </a:p>
      </dgm:t>
    </dgm:pt>
    <dgm:pt modelId="{B6EA41A1-E246-4E77-830F-5C72F8178B34}" type="parTrans" cxnId="{815DFF84-134F-463F-877A-539D2F89BDE1}">
      <dgm:prSet/>
      <dgm:spPr/>
      <dgm:t>
        <a:bodyPr/>
        <a:lstStyle/>
        <a:p>
          <a:endParaRPr lang="cs-CZ"/>
        </a:p>
      </dgm:t>
    </dgm:pt>
    <dgm:pt modelId="{E8EE893B-B227-4F77-8B92-6ABC74BF2FC3}" type="sibTrans" cxnId="{815DFF84-134F-463F-877A-539D2F89BDE1}">
      <dgm:prSet/>
      <dgm:spPr/>
      <dgm:t>
        <a:bodyPr/>
        <a:lstStyle/>
        <a:p>
          <a:endParaRPr lang="cs-CZ"/>
        </a:p>
      </dgm:t>
    </dgm:pt>
    <dgm:pt modelId="{E88A7910-A2B8-4AC5-B3D1-30EA602AF07A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140 000 °C</a:t>
          </a:r>
          <a:endParaRPr lang="cs-CZ" dirty="0">
            <a:solidFill>
              <a:schemeClr val="tx1"/>
            </a:solidFill>
          </a:endParaRPr>
        </a:p>
      </dgm:t>
    </dgm:pt>
    <dgm:pt modelId="{B896B589-D0C9-4ED8-8646-48277CBC6975}" type="parTrans" cxnId="{882E41E5-553C-46AD-92AF-BE2F854666EE}">
      <dgm:prSet/>
      <dgm:spPr/>
      <dgm:t>
        <a:bodyPr/>
        <a:lstStyle/>
        <a:p>
          <a:endParaRPr lang="cs-CZ"/>
        </a:p>
      </dgm:t>
    </dgm:pt>
    <dgm:pt modelId="{7965A239-5950-438B-823B-036B7261D645}" type="sibTrans" cxnId="{882E41E5-553C-46AD-92AF-BE2F854666EE}">
      <dgm:prSet/>
      <dgm:spPr/>
      <dgm:t>
        <a:bodyPr/>
        <a:lstStyle/>
        <a:p>
          <a:endParaRPr lang="cs-CZ"/>
        </a:p>
      </dgm:t>
    </dgm:pt>
    <dgm:pt modelId="{424ACB3D-605A-48A0-B199-1F6F521A72BB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6 000 </a:t>
          </a:r>
          <a:r>
            <a:rPr lang="cs-CZ" dirty="0" err="1" smtClean="0">
              <a:solidFill>
                <a:schemeClr val="tx1"/>
              </a:solidFill>
            </a:rPr>
            <a:t>000</a:t>
          </a:r>
          <a:r>
            <a:rPr lang="cs-CZ" dirty="0" smtClean="0">
              <a:solidFill>
                <a:schemeClr val="tx1"/>
              </a:solidFill>
            </a:rPr>
            <a:t> °C</a:t>
          </a:r>
          <a:endParaRPr lang="cs-CZ" dirty="0">
            <a:solidFill>
              <a:schemeClr val="tx1"/>
            </a:solidFill>
          </a:endParaRPr>
        </a:p>
      </dgm:t>
    </dgm:pt>
    <dgm:pt modelId="{525C007C-D039-4315-AF63-514003E04E31}" type="parTrans" cxnId="{EBE4A191-8D65-4233-9A6C-9E9EB1B22623}">
      <dgm:prSet/>
      <dgm:spPr/>
      <dgm:t>
        <a:bodyPr/>
        <a:lstStyle/>
        <a:p>
          <a:endParaRPr lang="cs-CZ"/>
        </a:p>
      </dgm:t>
    </dgm:pt>
    <dgm:pt modelId="{053DB10E-07CD-409E-9763-28BF0BCCC469}" type="sibTrans" cxnId="{EBE4A191-8D65-4233-9A6C-9E9EB1B22623}">
      <dgm:prSet/>
      <dgm:spPr/>
      <dgm:t>
        <a:bodyPr/>
        <a:lstStyle/>
        <a:p>
          <a:endParaRPr lang="cs-CZ"/>
        </a:p>
      </dgm:t>
    </dgm:pt>
    <dgm:pt modelId="{DE81F6B3-453B-420B-90DD-A2302AFA3D28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14 000 </a:t>
          </a:r>
          <a:r>
            <a:rPr lang="cs-CZ" dirty="0" err="1" smtClean="0">
              <a:solidFill>
                <a:schemeClr val="tx1"/>
              </a:solidFill>
            </a:rPr>
            <a:t>000</a:t>
          </a:r>
          <a:r>
            <a:rPr lang="cs-CZ" dirty="0" smtClean="0">
              <a:solidFill>
                <a:schemeClr val="tx1"/>
              </a:solidFill>
            </a:rPr>
            <a:t> °C</a:t>
          </a:r>
          <a:endParaRPr lang="cs-CZ" dirty="0">
            <a:solidFill>
              <a:schemeClr val="tx1"/>
            </a:solidFill>
          </a:endParaRPr>
        </a:p>
      </dgm:t>
    </dgm:pt>
    <dgm:pt modelId="{4B1EB59A-5304-42BF-AD8B-2D940A2C3122}" type="parTrans" cxnId="{2FB86436-22D2-4861-89B7-6BBB53AF25C7}">
      <dgm:prSet/>
      <dgm:spPr/>
      <dgm:t>
        <a:bodyPr/>
        <a:lstStyle/>
        <a:p>
          <a:endParaRPr lang="cs-CZ"/>
        </a:p>
      </dgm:t>
    </dgm:pt>
    <dgm:pt modelId="{744EA876-13B0-4F39-AEE3-94F4CA2400F6}" type="sibTrans" cxnId="{2FB86436-22D2-4861-89B7-6BBB53AF25C7}">
      <dgm:prSet/>
      <dgm:spPr/>
      <dgm:t>
        <a:bodyPr/>
        <a:lstStyle/>
        <a:p>
          <a:endParaRPr lang="cs-CZ"/>
        </a:p>
      </dgm:t>
    </dgm:pt>
    <dgm:pt modelId="{428C3162-4618-4A40-8112-8C8FF5CCC6A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600 000 °C</a:t>
          </a:r>
          <a:endParaRPr lang="cs-CZ" dirty="0">
            <a:noFill/>
          </a:endParaRPr>
        </a:p>
      </dgm:t>
    </dgm:pt>
    <dgm:pt modelId="{D37F3EA3-83BD-40AA-BE96-9655BA40C300}" type="sibTrans" cxnId="{2C2FB9FC-7557-4D5D-9C8B-B56A6F57F5E8}">
      <dgm:prSet/>
      <dgm:spPr/>
      <dgm:t>
        <a:bodyPr/>
        <a:lstStyle/>
        <a:p>
          <a:endParaRPr lang="cs-CZ"/>
        </a:p>
      </dgm:t>
    </dgm:pt>
    <dgm:pt modelId="{16733BF5-36EB-4833-9945-A286D5C08ED6}" type="parTrans" cxnId="{2C2FB9FC-7557-4D5D-9C8B-B56A6F57F5E8}">
      <dgm:prSet/>
      <dgm:spPr/>
      <dgm:t>
        <a:bodyPr/>
        <a:lstStyle/>
        <a:p>
          <a:endParaRPr lang="cs-CZ"/>
        </a:p>
      </dgm:t>
    </dgm:pt>
    <dgm:pt modelId="{BE97051C-6E46-4FCD-BE9C-28E90E38CAD7}" type="pres">
      <dgm:prSet presAssocID="{2A3BE3C7-5593-4A52-BF8F-F94A620305C5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C51FE0-AC79-4922-A537-E4F1568624D3}" type="pres">
      <dgm:prSet presAssocID="{F8628176-5805-42CB-AB4F-A0D164E04F2F}" presName="compNode" presStyleCnt="0"/>
      <dgm:spPr/>
    </dgm:pt>
    <dgm:pt modelId="{9CC408F8-0BB2-480B-9B2E-7A151508653A}" type="pres">
      <dgm:prSet presAssocID="{F8628176-5805-42CB-AB4F-A0D164E04F2F}" presName="aNode" presStyleLbl="bgShp" presStyleIdx="0" presStyleCnt="2"/>
      <dgm:spPr/>
      <dgm:t>
        <a:bodyPr/>
        <a:lstStyle/>
        <a:p>
          <a:endParaRPr lang="cs-CZ"/>
        </a:p>
      </dgm:t>
    </dgm:pt>
    <dgm:pt modelId="{B2BFE411-CA54-4C8A-972E-C3AF6F2395A1}" type="pres">
      <dgm:prSet presAssocID="{F8628176-5805-42CB-AB4F-A0D164E04F2F}" presName="textNode" presStyleLbl="bgShp" presStyleIdx="0" presStyleCnt="2"/>
      <dgm:spPr/>
      <dgm:t>
        <a:bodyPr/>
        <a:lstStyle/>
        <a:p>
          <a:endParaRPr lang="cs-CZ"/>
        </a:p>
      </dgm:t>
    </dgm:pt>
    <dgm:pt modelId="{E66EE5E8-320E-4514-B02C-1A43AFF6E7EB}" type="pres">
      <dgm:prSet presAssocID="{F8628176-5805-42CB-AB4F-A0D164E04F2F}" presName="compChildNode" presStyleCnt="0"/>
      <dgm:spPr/>
    </dgm:pt>
    <dgm:pt modelId="{D033BC57-B45E-4DE6-9EED-8B604A26FB7C}" type="pres">
      <dgm:prSet presAssocID="{F8628176-5805-42CB-AB4F-A0D164E04F2F}" presName="theInnerList" presStyleCnt="0"/>
      <dgm:spPr/>
    </dgm:pt>
    <dgm:pt modelId="{9DED1857-1364-4549-9399-74B7BB435FEA}" type="pres">
      <dgm:prSet presAssocID="{409A264A-26E7-4FC7-9881-DF829D74E26C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00BFEA-4722-48A0-966E-5DF37B25B503}" type="pres">
      <dgm:prSet presAssocID="{409A264A-26E7-4FC7-9881-DF829D74E26C}" presName="aSpace2" presStyleCnt="0"/>
      <dgm:spPr/>
    </dgm:pt>
    <dgm:pt modelId="{8ECCBDAF-CFA7-4710-BB64-2FDDD6264321}" type="pres">
      <dgm:prSet presAssocID="{428C3162-4618-4A40-8112-8C8FF5CCC6A2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44F17-C216-45FB-8996-F7881128B03F}" type="pres">
      <dgm:prSet presAssocID="{428C3162-4618-4A40-8112-8C8FF5CCC6A2}" presName="aSpace2" presStyleCnt="0"/>
      <dgm:spPr/>
    </dgm:pt>
    <dgm:pt modelId="{5DE37643-0B20-4904-8947-56A02A84C033}" type="pres">
      <dgm:prSet presAssocID="{424ACB3D-605A-48A0-B199-1F6F521A72BB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83E6-B9E4-4CF3-B3CA-090A21E047B1}" type="pres">
      <dgm:prSet presAssocID="{F8628176-5805-42CB-AB4F-A0D164E04F2F}" presName="aSpace" presStyleCnt="0"/>
      <dgm:spPr/>
    </dgm:pt>
    <dgm:pt modelId="{F43FF1B6-8B50-4AD7-9073-164904120FA7}" type="pres">
      <dgm:prSet presAssocID="{258D8397-11D5-4F0D-818C-173CA95C4877}" presName="compNode" presStyleCnt="0"/>
      <dgm:spPr/>
    </dgm:pt>
    <dgm:pt modelId="{24BCFB27-CD12-46B5-81DD-8DE39E06934A}" type="pres">
      <dgm:prSet presAssocID="{258D8397-11D5-4F0D-818C-173CA95C4877}" presName="aNode" presStyleLbl="bgShp" presStyleIdx="1" presStyleCnt="2"/>
      <dgm:spPr/>
      <dgm:t>
        <a:bodyPr/>
        <a:lstStyle/>
        <a:p>
          <a:endParaRPr lang="cs-CZ"/>
        </a:p>
      </dgm:t>
    </dgm:pt>
    <dgm:pt modelId="{0BBFA0A5-4FC7-4C22-9416-FBEE8F40E290}" type="pres">
      <dgm:prSet presAssocID="{258D8397-11D5-4F0D-818C-173CA95C4877}" presName="textNode" presStyleLbl="bgShp" presStyleIdx="1" presStyleCnt="2"/>
      <dgm:spPr/>
      <dgm:t>
        <a:bodyPr/>
        <a:lstStyle/>
        <a:p>
          <a:endParaRPr lang="cs-CZ"/>
        </a:p>
      </dgm:t>
    </dgm:pt>
    <dgm:pt modelId="{8A139A69-DDEA-43C9-8536-CE59A2C7428A}" type="pres">
      <dgm:prSet presAssocID="{258D8397-11D5-4F0D-818C-173CA95C4877}" presName="compChildNode" presStyleCnt="0"/>
      <dgm:spPr/>
    </dgm:pt>
    <dgm:pt modelId="{707BA3B0-5337-4AB9-A625-68AA9B83B5EF}" type="pres">
      <dgm:prSet presAssocID="{258D8397-11D5-4F0D-818C-173CA95C4877}" presName="theInnerList" presStyleCnt="0"/>
      <dgm:spPr/>
    </dgm:pt>
    <dgm:pt modelId="{A03C6C3F-5256-4296-9EDD-3DA32500BD12}" type="pres">
      <dgm:prSet presAssocID="{8E25EEF0-6132-4943-9F4C-184FB8F9F412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68552E-31FB-4ED3-83DB-8B90F817B927}" type="pres">
      <dgm:prSet presAssocID="{8E25EEF0-6132-4943-9F4C-184FB8F9F412}" presName="aSpace2" presStyleCnt="0"/>
      <dgm:spPr/>
    </dgm:pt>
    <dgm:pt modelId="{FB05708E-1A7F-44DE-A03B-8122759A6CC1}" type="pres">
      <dgm:prSet presAssocID="{E88A7910-A2B8-4AC5-B3D1-30EA602AF07A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557DAF-897E-4093-B3D8-53B7B7DA2178}" type="pres">
      <dgm:prSet presAssocID="{E88A7910-A2B8-4AC5-B3D1-30EA602AF07A}" presName="aSpace2" presStyleCnt="0"/>
      <dgm:spPr/>
    </dgm:pt>
    <dgm:pt modelId="{87DD8F0F-18CC-4652-B423-27BA2F865DDE}" type="pres">
      <dgm:prSet presAssocID="{DE81F6B3-453B-420B-90DD-A2302AFA3D28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6B1B89-A588-4758-93A8-70D868371B46}" type="presOf" srcId="{F8628176-5805-42CB-AB4F-A0D164E04F2F}" destId="{B2BFE411-CA54-4C8A-972E-C3AF6F2395A1}" srcOrd="1" destOrd="0" presId="urn:microsoft.com/office/officeart/2005/8/layout/lProcess2"/>
    <dgm:cxn modelId="{81146468-6AFC-4C06-A1F7-14EFA6900DCE}" srcId="{2A3BE3C7-5593-4A52-BF8F-F94A620305C5}" destId="{258D8397-11D5-4F0D-818C-173CA95C4877}" srcOrd="1" destOrd="0" parTransId="{4E2C732C-8CDF-4B23-BE45-A033F8C368B4}" sibTransId="{B4A55AE4-C3F6-4044-ACA5-6DF5A45112EF}"/>
    <dgm:cxn modelId="{2C2FB9FC-7557-4D5D-9C8B-B56A6F57F5E8}" srcId="{F8628176-5805-42CB-AB4F-A0D164E04F2F}" destId="{428C3162-4618-4A40-8112-8C8FF5CCC6A2}" srcOrd="1" destOrd="0" parTransId="{16733BF5-36EB-4833-9945-A286D5C08ED6}" sibTransId="{D37F3EA3-83BD-40AA-BE96-9655BA40C300}"/>
    <dgm:cxn modelId="{91A578F2-17E9-4541-8802-D66B2E6E61FF}" type="presOf" srcId="{424ACB3D-605A-48A0-B199-1F6F521A72BB}" destId="{5DE37643-0B20-4904-8947-56A02A84C033}" srcOrd="0" destOrd="0" presId="urn:microsoft.com/office/officeart/2005/8/layout/lProcess2"/>
    <dgm:cxn modelId="{F153E5CA-BD63-46CB-BD13-17822A0EBD55}" type="presOf" srcId="{F8628176-5805-42CB-AB4F-A0D164E04F2F}" destId="{9CC408F8-0BB2-480B-9B2E-7A151508653A}" srcOrd="0" destOrd="0" presId="urn:microsoft.com/office/officeart/2005/8/layout/lProcess2"/>
    <dgm:cxn modelId="{C85D8EC3-E9CF-412E-8D3C-71AC474C1283}" type="presOf" srcId="{DE81F6B3-453B-420B-90DD-A2302AFA3D28}" destId="{87DD8F0F-18CC-4652-B423-27BA2F865DDE}" srcOrd="0" destOrd="0" presId="urn:microsoft.com/office/officeart/2005/8/layout/lProcess2"/>
    <dgm:cxn modelId="{7BC9DE25-6FCB-4CCE-A2B3-145C36873FFF}" type="presOf" srcId="{258D8397-11D5-4F0D-818C-173CA95C4877}" destId="{24BCFB27-CD12-46B5-81DD-8DE39E06934A}" srcOrd="0" destOrd="0" presId="urn:microsoft.com/office/officeart/2005/8/layout/lProcess2"/>
    <dgm:cxn modelId="{6B05C3CA-2733-4631-8052-FAC2C52678AC}" type="presOf" srcId="{428C3162-4618-4A40-8112-8C8FF5CCC6A2}" destId="{8ECCBDAF-CFA7-4710-BB64-2FDDD6264321}" srcOrd="0" destOrd="0" presId="urn:microsoft.com/office/officeart/2005/8/layout/lProcess2"/>
    <dgm:cxn modelId="{4B93FCD5-1446-45F5-985B-582353C58177}" srcId="{F8628176-5805-42CB-AB4F-A0D164E04F2F}" destId="{409A264A-26E7-4FC7-9881-DF829D74E26C}" srcOrd="0" destOrd="0" parTransId="{CE7003C0-E627-4A62-BE79-809273740EE1}" sibTransId="{CCBAE7D2-89AC-4254-8908-061D515FF5F6}"/>
    <dgm:cxn modelId="{F5EDD218-D349-437D-B58C-89F651BE2124}" type="presOf" srcId="{E88A7910-A2B8-4AC5-B3D1-30EA602AF07A}" destId="{FB05708E-1A7F-44DE-A03B-8122759A6CC1}" srcOrd="0" destOrd="0" presId="urn:microsoft.com/office/officeart/2005/8/layout/lProcess2"/>
    <dgm:cxn modelId="{D198A33D-DE00-4F42-807E-EB7A371C988A}" type="presOf" srcId="{258D8397-11D5-4F0D-818C-173CA95C4877}" destId="{0BBFA0A5-4FC7-4C22-9416-FBEE8F40E290}" srcOrd="1" destOrd="0" presId="urn:microsoft.com/office/officeart/2005/8/layout/lProcess2"/>
    <dgm:cxn modelId="{815DFF84-134F-463F-877A-539D2F89BDE1}" srcId="{258D8397-11D5-4F0D-818C-173CA95C4877}" destId="{8E25EEF0-6132-4943-9F4C-184FB8F9F412}" srcOrd="0" destOrd="0" parTransId="{B6EA41A1-E246-4E77-830F-5C72F8178B34}" sibTransId="{E8EE893B-B227-4F77-8B92-6ABC74BF2FC3}"/>
    <dgm:cxn modelId="{EBE4A191-8D65-4233-9A6C-9E9EB1B22623}" srcId="{F8628176-5805-42CB-AB4F-A0D164E04F2F}" destId="{424ACB3D-605A-48A0-B199-1F6F521A72BB}" srcOrd="2" destOrd="0" parTransId="{525C007C-D039-4315-AF63-514003E04E31}" sibTransId="{053DB10E-07CD-409E-9763-28BF0BCCC469}"/>
    <dgm:cxn modelId="{F9068AFD-7E64-40D6-8913-301F6FF0ED88}" type="presOf" srcId="{8E25EEF0-6132-4943-9F4C-184FB8F9F412}" destId="{A03C6C3F-5256-4296-9EDD-3DA32500BD12}" srcOrd="0" destOrd="0" presId="urn:microsoft.com/office/officeart/2005/8/layout/lProcess2"/>
    <dgm:cxn modelId="{882E41E5-553C-46AD-92AF-BE2F854666EE}" srcId="{258D8397-11D5-4F0D-818C-173CA95C4877}" destId="{E88A7910-A2B8-4AC5-B3D1-30EA602AF07A}" srcOrd="1" destOrd="0" parTransId="{B896B589-D0C9-4ED8-8646-48277CBC6975}" sibTransId="{7965A239-5950-438B-823B-036B7261D645}"/>
    <dgm:cxn modelId="{1B476CE9-D7CD-4DB9-9A8D-E028B6A1E322}" type="presOf" srcId="{2A3BE3C7-5593-4A52-BF8F-F94A620305C5}" destId="{BE97051C-6E46-4FCD-BE9C-28E90E38CAD7}" srcOrd="0" destOrd="0" presId="urn:microsoft.com/office/officeart/2005/8/layout/lProcess2"/>
    <dgm:cxn modelId="{F8B3E16A-3241-45F2-A2F0-F582A2CCE1F5}" srcId="{2A3BE3C7-5593-4A52-BF8F-F94A620305C5}" destId="{F8628176-5805-42CB-AB4F-A0D164E04F2F}" srcOrd="0" destOrd="0" parTransId="{77F5C2A1-A013-4953-AE47-DB6EBF8E1383}" sibTransId="{18981CE1-23EC-43B0-812D-57397A46509B}"/>
    <dgm:cxn modelId="{2FB86436-22D2-4861-89B7-6BBB53AF25C7}" srcId="{258D8397-11D5-4F0D-818C-173CA95C4877}" destId="{DE81F6B3-453B-420B-90DD-A2302AFA3D28}" srcOrd="2" destOrd="0" parTransId="{4B1EB59A-5304-42BF-AD8B-2D940A2C3122}" sibTransId="{744EA876-13B0-4F39-AEE3-94F4CA2400F6}"/>
    <dgm:cxn modelId="{31D14890-3337-4A82-A9FF-511DF52835E3}" type="presOf" srcId="{409A264A-26E7-4FC7-9881-DF829D74E26C}" destId="{9DED1857-1364-4549-9399-74B7BB435FEA}" srcOrd="0" destOrd="0" presId="urn:microsoft.com/office/officeart/2005/8/layout/lProcess2"/>
    <dgm:cxn modelId="{2B314898-4771-414F-ABD6-1DFB5B329139}" type="presParOf" srcId="{BE97051C-6E46-4FCD-BE9C-28E90E38CAD7}" destId="{90C51FE0-AC79-4922-A537-E4F1568624D3}" srcOrd="0" destOrd="0" presId="urn:microsoft.com/office/officeart/2005/8/layout/lProcess2"/>
    <dgm:cxn modelId="{3340C026-60BA-4ED4-8EBD-AB49F1607D6D}" type="presParOf" srcId="{90C51FE0-AC79-4922-A537-E4F1568624D3}" destId="{9CC408F8-0BB2-480B-9B2E-7A151508653A}" srcOrd="0" destOrd="0" presId="urn:microsoft.com/office/officeart/2005/8/layout/lProcess2"/>
    <dgm:cxn modelId="{E5BAE707-87B7-4FD3-923E-73A306039593}" type="presParOf" srcId="{90C51FE0-AC79-4922-A537-E4F1568624D3}" destId="{B2BFE411-CA54-4C8A-972E-C3AF6F2395A1}" srcOrd="1" destOrd="0" presId="urn:microsoft.com/office/officeart/2005/8/layout/lProcess2"/>
    <dgm:cxn modelId="{A4C30DF9-3575-4F7C-9A99-398A9F115A3F}" type="presParOf" srcId="{90C51FE0-AC79-4922-A537-E4F1568624D3}" destId="{E66EE5E8-320E-4514-B02C-1A43AFF6E7EB}" srcOrd="2" destOrd="0" presId="urn:microsoft.com/office/officeart/2005/8/layout/lProcess2"/>
    <dgm:cxn modelId="{962E7D9B-62FA-43C9-A39B-B9C8FA6D3352}" type="presParOf" srcId="{E66EE5E8-320E-4514-B02C-1A43AFF6E7EB}" destId="{D033BC57-B45E-4DE6-9EED-8B604A26FB7C}" srcOrd="0" destOrd="0" presId="urn:microsoft.com/office/officeart/2005/8/layout/lProcess2"/>
    <dgm:cxn modelId="{5ECF3D4A-7C37-453A-9307-515E8D3C0A25}" type="presParOf" srcId="{D033BC57-B45E-4DE6-9EED-8B604A26FB7C}" destId="{9DED1857-1364-4549-9399-74B7BB435FEA}" srcOrd="0" destOrd="0" presId="urn:microsoft.com/office/officeart/2005/8/layout/lProcess2"/>
    <dgm:cxn modelId="{14AC079D-3C3F-420C-BBAE-33E578B60C9E}" type="presParOf" srcId="{D033BC57-B45E-4DE6-9EED-8B604A26FB7C}" destId="{8C00BFEA-4722-48A0-966E-5DF37B25B503}" srcOrd="1" destOrd="0" presId="urn:microsoft.com/office/officeart/2005/8/layout/lProcess2"/>
    <dgm:cxn modelId="{D3D20E48-58B9-4C7B-A390-6FA24C6BF3EF}" type="presParOf" srcId="{D033BC57-B45E-4DE6-9EED-8B604A26FB7C}" destId="{8ECCBDAF-CFA7-4710-BB64-2FDDD6264321}" srcOrd="2" destOrd="0" presId="urn:microsoft.com/office/officeart/2005/8/layout/lProcess2"/>
    <dgm:cxn modelId="{656AFC18-8861-48DA-B89B-C9D7F0A5F10C}" type="presParOf" srcId="{D033BC57-B45E-4DE6-9EED-8B604A26FB7C}" destId="{C7644F17-C216-45FB-8996-F7881128B03F}" srcOrd="3" destOrd="0" presId="urn:microsoft.com/office/officeart/2005/8/layout/lProcess2"/>
    <dgm:cxn modelId="{1D839B5E-3FE2-4EF4-8343-259220E1CBF8}" type="presParOf" srcId="{D033BC57-B45E-4DE6-9EED-8B604A26FB7C}" destId="{5DE37643-0B20-4904-8947-56A02A84C033}" srcOrd="4" destOrd="0" presId="urn:microsoft.com/office/officeart/2005/8/layout/lProcess2"/>
    <dgm:cxn modelId="{F1AD2A0C-867F-4E6B-B875-431D62C03767}" type="presParOf" srcId="{BE97051C-6E46-4FCD-BE9C-28E90E38CAD7}" destId="{3C3183E6-B9E4-4CF3-B3CA-090A21E047B1}" srcOrd="1" destOrd="0" presId="urn:microsoft.com/office/officeart/2005/8/layout/lProcess2"/>
    <dgm:cxn modelId="{3026317D-BAAA-40C0-A77D-4BA6C934A673}" type="presParOf" srcId="{BE97051C-6E46-4FCD-BE9C-28E90E38CAD7}" destId="{F43FF1B6-8B50-4AD7-9073-164904120FA7}" srcOrd="2" destOrd="0" presId="urn:microsoft.com/office/officeart/2005/8/layout/lProcess2"/>
    <dgm:cxn modelId="{FBCDBBCB-BCA1-4497-926F-0EC76E80BF12}" type="presParOf" srcId="{F43FF1B6-8B50-4AD7-9073-164904120FA7}" destId="{24BCFB27-CD12-46B5-81DD-8DE39E06934A}" srcOrd="0" destOrd="0" presId="urn:microsoft.com/office/officeart/2005/8/layout/lProcess2"/>
    <dgm:cxn modelId="{D850876C-3A89-4DEE-AAD5-235E3AD60D1B}" type="presParOf" srcId="{F43FF1B6-8B50-4AD7-9073-164904120FA7}" destId="{0BBFA0A5-4FC7-4C22-9416-FBEE8F40E290}" srcOrd="1" destOrd="0" presId="urn:microsoft.com/office/officeart/2005/8/layout/lProcess2"/>
    <dgm:cxn modelId="{83D39600-5614-49DD-A975-B5CF2198C5F6}" type="presParOf" srcId="{F43FF1B6-8B50-4AD7-9073-164904120FA7}" destId="{8A139A69-DDEA-43C9-8536-CE59A2C7428A}" srcOrd="2" destOrd="0" presId="urn:microsoft.com/office/officeart/2005/8/layout/lProcess2"/>
    <dgm:cxn modelId="{5CC228EF-1561-4083-81C8-6EED3F9C47AB}" type="presParOf" srcId="{8A139A69-DDEA-43C9-8536-CE59A2C7428A}" destId="{707BA3B0-5337-4AB9-A625-68AA9B83B5EF}" srcOrd="0" destOrd="0" presId="urn:microsoft.com/office/officeart/2005/8/layout/lProcess2"/>
    <dgm:cxn modelId="{2F0639A8-011F-4E25-BC30-A29DFCDA532F}" type="presParOf" srcId="{707BA3B0-5337-4AB9-A625-68AA9B83B5EF}" destId="{A03C6C3F-5256-4296-9EDD-3DA32500BD12}" srcOrd="0" destOrd="0" presId="urn:microsoft.com/office/officeart/2005/8/layout/lProcess2"/>
    <dgm:cxn modelId="{228B907D-CD18-4492-90D5-C74C41531423}" type="presParOf" srcId="{707BA3B0-5337-4AB9-A625-68AA9B83B5EF}" destId="{7868552E-31FB-4ED3-83DB-8B90F817B927}" srcOrd="1" destOrd="0" presId="urn:microsoft.com/office/officeart/2005/8/layout/lProcess2"/>
    <dgm:cxn modelId="{4432ABD6-E8B9-4C8F-9385-EE3F8F932842}" type="presParOf" srcId="{707BA3B0-5337-4AB9-A625-68AA9B83B5EF}" destId="{FB05708E-1A7F-44DE-A03B-8122759A6CC1}" srcOrd="2" destOrd="0" presId="urn:microsoft.com/office/officeart/2005/8/layout/lProcess2"/>
    <dgm:cxn modelId="{877BD771-3263-4311-B453-B918EB97A17E}" type="presParOf" srcId="{707BA3B0-5337-4AB9-A625-68AA9B83B5EF}" destId="{96557DAF-897E-4093-B3D8-53B7B7DA2178}" srcOrd="3" destOrd="0" presId="urn:microsoft.com/office/officeart/2005/8/layout/lProcess2"/>
    <dgm:cxn modelId="{54A7E390-397B-4BB0-90A5-34E00F31EB39}" type="presParOf" srcId="{707BA3B0-5337-4AB9-A625-68AA9B83B5EF}" destId="{87DD8F0F-18CC-4652-B423-27BA2F865DDE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3BE3C7-5593-4A52-BF8F-F94A620305C5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628176-5805-42CB-AB4F-A0D164E04F2F}">
      <dgm:prSet phldrT="[Text]"/>
      <dgm:spPr/>
      <dgm:t>
        <a:bodyPr/>
        <a:lstStyle/>
        <a:p>
          <a:r>
            <a:rPr lang="cs-CZ" dirty="0" smtClean="0"/>
            <a:t>na povrchu</a:t>
          </a:r>
          <a:endParaRPr lang="cs-CZ" dirty="0"/>
        </a:p>
      </dgm:t>
    </dgm:pt>
    <dgm:pt modelId="{77F5C2A1-A013-4953-AE47-DB6EBF8E1383}" type="parTrans" cxnId="{F8B3E16A-3241-45F2-A2F0-F582A2CCE1F5}">
      <dgm:prSet/>
      <dgm:spPr/>
      <dgm:t>
        <a:bodyPr/>
        <a:lstStyle/>
        <a:p>
          <a:endParaRPr lang="cs-CZ"/>
        </a:p>
      </dgm:t>
    </dgm:pt>
    <dgm:pt modelId="{18981CE1-23EC-43B0-812D-57397A46509B}" type="sibTrans" cxnId="{F8B3E16A-3241-45F2-A2F0-F582A2CCE1F5}">
      <dgm:prSet/>
      <dgm:spPr/>
      <dgm:t>
        <a:bodyPr/>
        <a:lstStyle/>
        <a:p>
          <a:endParaRPr lang="cs-CZ"/>
        </a:p>
      </dgm:t>
    </dgm:pt>
    <dgm:pt modelId="{409A264A-26E7-4FC7-9881-DF829D74E26C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sz="2000" dirty="0" smtClean="0">
              <a:solidFill>
                <a:srgbClr val="FF0000"/>
              </a:solidFill>
            </a:rPr>
            <a:t>6 000 °C</a:t>
          </a:r>
          <a:endParaRPr lang="cs-CZ" sz="2000" dirty="0">
            <a:solidFill>
              <a:srgbClr val="FF0000"/>
            </a:solidFill>
          </a:endParaRPr>
        </a:p>
      </dgm:t>
    </dgm:pt>
    <dgm:pt modelId="{CE7003C0-E627-4A62-BE79-809273740EE1}" type="parTrans" cxnId="{4B93FCD5-1446-45F5-985B-582353C58177}">
      <dgm:prSet/>
      <dgm:spPr/>
      <dgm:t>
        <a:bodyPr/>
        <a:lstStyle/>
        <a:p>
          <a:endParaRPr lang="cs-CZ"/>
        </a:p>
      </dgm:t>
    </dgm:pt>
    <dgm:pt modelId="{CCBAE7D2-89AC-4254-8908-061D515FF5F6}" type="sibTrans" cxnId="{4B93FCD5-1446-45F5-985B-582353C58177}">
      <dgm:prSet/>
      <dgm:spPr/>
      <dgm:t>
        <a:bodyPr/>
        <a:lstStyle/>
        <a:p>
          <a:endParaRPr lang="cs-CZ"/>
        </a:p>
      </dgm:t>
    </dgm:pt>
    <dgm:pt modelId="{258D8397-11D5-4F0D-818C-173CA95C4877}">
      <dgm:prSet phldrT="[Text]"/>
      <dgm:spPr/>
      <dgm:t>
        <a:bodyPr/>
        <a:lstStyle/>
        <a:p>
          <a:r>
            <a:rPr lang="cs-CZ" dirty="0" smtClean="0"/>
            <a:t>ve středu</a:t>
          </a:r>
          <a:endParaRPr lang="cs-CZ" dirty="0"/>
        </a:p>
      </dgm:t>
    </dgm:pt>
    <dgm:pt modelId="{4E2C732C-8CDF-4B23-BE45-A033F8C368B4}" type="parTrans" cxnId="{81146468-6AFC-4C06-A1F7-14EFA6900DCE}">
      <dgm:prSet/>
      <dgm:spPr/>
      <dgm:t>
        <a:bodyPr/>
        <a:lstStyle/>
        <a:p>
          <a:endParaRPr lang="cs-CZ"/>
        </a:p>
      </dgm:t>
    </dgm:pt>
    <dgm:pt modelId="{B4A55AE4-C3F6-4044-ACA5-6DF5A45112EF}" type="sibTrans" cxnId="{81146468-6AFC-4C06-A1F7-14EFA6900DCE}">
      <dgm:prSet/>
      <dgm:spPr/>
      <dgm:t>
        <a:bodyPr/>
        <a:lstStyle/>
        <a:p>
          <a:endParaRPr lang="cs-CZ"/>
        </a:p>
      </dgm:t>
    </dgm:pt>
    <dgm:pt modelId="{8E25EEF0-6132-4943-9F4C-184FB8F9F41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14 000 °C</a:t>
          </a:r>
          <a:endParaRPr lang="cs-CZ" dirty="0">
            <a:solidFill>
              <a:schemeClr val="tx1"/>
            </a:solidFill>
          </a:endParaRPr>
        </a:p>
      </dgm:t>
    </dgm:pt>
    <dgm:pt modelId="{B6EA41A1-E246-4E77-830F-5C72F8178B34}" type="parTrans" cxnId="{815DFF84-134F-463F-877A-539D2F89BDE1}">
      <dgm:prSet/>
      <dgm:spPr/>
      <dgm:t>
        <a:bodyPr/>
        <a:lstStyle/>
        <a:p>
          <a:endParaRPr lang="cs-CZ"/>
        </a:p>
      </dgm:t>
    </dgm:pt>
    <dgm:pt modelId="{E8EE893B-B227-4F77-8B92-6ABC74BF2FC3}" type="sibTrans" cxnId="{815DFF84-134F-463F-877A-539D2F89BDE1}">
      <dgm:prSet/>
      <dgm:spPr/>
      <dgm:t>
        <a:bodyPr/>
        <a:lstStyle/>
        <a:p>
          <a:endParaRPr lang="cs-CZ"/>
        </a:p>
      </dgm:t>
    </dgm:pt>
    <dgm:pt modelId="{E88A7910-A2B8-4AC5-B3D1-30EA602AF07A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140 000 °C</a:t>
          </a:r>
          <a:endParaRPr lang="cs-CZ" dirty="0">
            <a:solidFill>
              <a:schemeClr val="tx1"/>
            </a:solidFill>
          </a:endParaRPr>
        </a:p>
      </dgm:t>
    </dgm:pt>
    <dgm:pt modelId="{B896B589-D0C9-4ED8-8646-48277CBC6975}" type="parTrans" cxnId="{882E41E5-553C-46AD-92AF-BE2F854666EE}">
      <dgm:prSet/>
      <dgm:spPr/>
      <dgm:t>
        <a:bodyPr/>
        <a:lstStyle/>
        <a:p>
          <a:endParaRPr lang="cs-CZ"/>
        </a:p>
      </dgm:t>
    </dgm:pt>
    <dgm:pt modelId="{7965A239-5950-438B-823B-036B7261D645}" type="sibTrans" cxnId="{882E41E5-553C-46AD-92AF-BE2F854666EE}">
      <dgm:prSet/>
      <dgm:spPr/>
      <dgm:t>
        <a:bodyPr/>
        <a:lstStyle/>
        <a:p>
          <a:endParaRPr lang="cs-CZ"/>
        </a:p>
      </dgm:t>
    </dgm:pt>
    <dgm:pt modelId="{424ACB3D-605A-48A0-B199-1F6F521A72BB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6 000 </a:t>
          </a:r>
          <a:r>
            <a:rPr lang="cs-CZ" dirty="0" err="1" smtClean="0">
              <a:solidFill>
                <a:schemeClr val="tx1"/>
              </a:solidFill>
            </a:rPr>
            <a:t>000</a:t>
          </a:r>
          <a:r>
            <a:rPr lang="cs-CZ" dirty="0" smtClean="0">
              <a:solidFill>
                <a:schemeClr val="tx1"/>
              </a:solidFill>
            </a:rPr>
            <a:t> °C</a:t>
          </a:r>
          <a:endParaRPr lang="cs-CZ" dirty="0">
            <a:solidFill>
              <a:schemeClr val="tx1"/>
            </a:solidFill>
          </a:endParaRPr>
        </a:p>
      </dgm:t>
    </dgm:pt>
    <dgm:pt modelId="{525C007C-D039-4315-AF63-514003E04E31}" type="parTrans" cxnId="{EBE4A191-8D65-4233-9A6C-9E9EB1B22623}">
      <dgm:prSet/>
      <dgm:spPr/>
      <dgm:t>
        <a:bodyPr/>
        <a:lstStyle/>
        <a:p>
          <a:endParaRPr lang="cs-CZ"/>
        </a:p>
      </dgm:t>
    </dgm:pt>
    <dgm:pt modelId="{053DB10E-07CD-409E-9763-28BF0BCCC469}" type="sibTrans" cxnId="{EBE4A191-8D65-4233-9A6C-9E9EB1B22623}">
      <dgm:prSet/>
      <dgm:spPr/>
      <dgm:t>
        <a:bodyPr/>
        <a:lstStyle/>
        <a:p>
          <a:endParaRPr lang="cs-CZ"/>
        </a:p>
      </dgm:t>
    </dgm:pt>
    <dgm:pt modelId="{DE81F6B3-453B-420B-90DD-A2302AFA3D28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rgbClr val="FF0000"/>
              </a:solidFill>
            </a:rPr>
            <a:t>14 000 </a:t>
          </a:r>
          <a:r>
            <a:rPr lang="cs-CZ" dirty="0" err="1" smtClean="0">
              <a:solidFill>
                <a:srgbClr val="FF0000"/>
              </a:solidFill>
            </a:rPr>
            <a:t>000</a:t>
          </a:r>
          <a:r>
            <a:rPr lang="cs-CZ" dirty="0" smtClean="0">
              <a:solidFill>
                <a:srgbClr val="FF0000"/>
              </a:solidFill>
            </a:rPr>
            <a:t> °C</a:t>
          </a:r>
          <a:endParaRPr lang="cs-CZ" dirty="0">
            <a:solidFill>
              <a:srgbClr val="FF0000"/>
            </a:solidFill>
          </a:endParaRPr>
        </a:p>
      </dgm:t>
    </dgm:pt>
    <dgm:pt modelId="{4B1EB59A-5304-42BF-AD8B-2D940A2C3122}" type="parTrans" cxnId="{2FB86436-22D2-4861-89B7-6BBB53AF25C7}">
      <dgm:prSet/>
      <dgm:spPr/>
      <dgm:t>
        <a:bodyPr/>
        <a:lstStyle/>
        <a:p>
          <a:endParaRPr lang="cs-CZ"/>
        </a:p>
      </dgm:t>
    </dgm:pt>
    <dgm:pt modelId="{744EA876-13B0-4F39-AEE3-94F4CA2400F6}" type="sibTrans" cxnId="{2FB86436-22D2-4861-89B7-6BBB53AF25C7}">
      <dgm:prSet/>
      <dgm:spPr/>
      <dgm:t>
        <a:bodyPr/>
        <a:lstStyle/>
        <a:p>
          <a:endParaRPr lang="cs-CZ"/>
        </a:p>
      </dgm:t>
    </dgm:pt>
    <dgm:pt modelId="{428C3162-4618-4A40-8112-8C8FF5CCC6A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l"/>
          <a:r>
            <a:rPr lang="cs-CZ" dirty="0" smtClean="0">
              <a:solidFill>
                <a:schemeClr val="tx1"/>
              </a:solidFill>
            </a:rPr>
            <a:t>600 000 °C</a:t>
          </a:r>
          <a:endParaRPr lang="cs-CZ" dirty="0">
            <a:noFill/>
          </a:endParaRPr>
        </a:p>
      </dgm:t>
    </dgm:pt>
    <dgm:pt modelId="{D37F3EA3-83BD-40AA-BE96-9655BA40C300}" type="sibTrans" cxnId="{2C2FB9FC-7557-4D5D-9C8B-B56A6F57F5E8}">
      <dgm:prSet/>
      <dgm:spPr/>
      <dgm:t>
        <a:bodyPr/>
        <a:lstStyle/>
        <a:p>
          <a:endParaRPr lang="cs-CZ"/>
        </a:p>
      </dgm:t>
    </dgm:pt>
    <dgm:pt modelId="{16733BF5-36EB-4833-9945-A286D5C08ED6}" type="parTrans" cxnId="{2C2FB9FC-7557-4D5D-9C8B-B56A6F57F5E8}">
      <dgm:prSet/>
      <dgm:spPr/>
      <dgm:t>
        <a:bodyPr/>
        <a:lstStyle/>
        <a:p>
          <a:endParaRPr lang="cs-CZ"/>
        </a:p>
      </dgm:t>
    </dgm:pt>
    <dgm:pt modelId="{BE97051C-6E46-4FCD-BE9C-28E90E38CAD7}" type="pres">
      <dgm:prSet presAssocID="{2A3BE3C7-5593-4A52-BF8F-F94A620305C5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C51FE0-AC79-4922-A537-E4F1568624D3}" type="pres">
      <dgm:prSet presAssocID="{F8628176-5805-42CB-AB4F-A0D164E04F2F}" presName="compNode" presStyleCnt="0"/>
      <dgm:spPr/>
    </dgm:pt>
    <dgm:pt modelId="{9CC408F8-0BB2-480B-9B2E-7A151508653A}" type="pres">
      <dgm:prSet presAssocID="{F8628176-5805-42CB-AB4F-A0D164E04F2F}" presName="aNode" presStyleLbl="bgShp" presStyleIdx="0" presStyleCnt="2"/>
      <dgm:spPr/>
      <dgm:t>
        <a:bodyPr/>
        <a:lstStyle/>
        <a:p>
          <a:endParaRPr lang="cs-CZ"/>
        </a:p>
      </dgm:t>
    </dgm:pt>
    <dgm:pt modelId="{B2BFE411-CA54-4C8A-972E-C3AF6F2395A1}" type="pres">
      <dgm:prSet presAssocID="{F8628176-5805-42CB-AB4F-A0D164E04F2F}" presName="textNode" presStyleLbl="bgShp" presStyleIdx="0" presStyleCnt="2"/>
      <dgm:spPr/>
      <dgm:t>
        <a:bodyPr/>
        <a:lstStyle/>
        <a:p>
          <a:endParaRPr lang="cs-CZ"/>
        </a:p>
      </dgm:t>
    </dgm:pt>
    <dgm:pt modelId="{E66EE5E8-320E-4514-B02C-1A43AFF6E7EB}" type="pres">
      <dgm:prSet presAssocID="{F8628176-5805-42CB-AB4F-A0D164E04F2F}" presName="compChildNode" presStyleCnt="0"/>
      <dgm:spPr/>
    </dgm:pt>
    <dgm:pt modelId="{D033BC57-B45E-4DE6-9EED-8B604A26FB7C}" type="pres">
      <dgm:prSet presAssocID="{F8628176-5805-42CB-AB4F-A0D164E04F2F}" presName="theInnerList" presStyleCnt="0"/>
      <dgm:spPr/>
    </dgm:pt>
    <dgm:pt modelId="{9DED1857-1364-4549-9399-74B7BB435FEA}" type="pres">
      <dgm:prSet presAssocID="{409A264A-26E7-4FC7-9881-DF829D74E26C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00BFEA-4722-48A0-966E-5DF37B25B503}" type="pres">
      <dgm:prSet presAssocID="{409A264A-26E7-4FC7-9881-DF829D74E26C}" presName="aSpace2" presStyleCnt="0"/>
      <dgm:spPr/>
    </dgm:pt>
    <dgm:pt modelId="{8ECCBDAF-CFA7-4710-BB64-2FDDD6264321}" type="pres">
      <dgm:prSet presAssocID="{428C3162-4618-4A40-8112-8C8FF5CCC6A2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44F17-C216-45FB-8996-F7881128B03F}" type="pres">
      <dgm:prSet presAssocID="{428C3162-4618-4A40-8112-8C8FF5CCC6A2}" presName="aSpace2" presStyleCnt="0"/>
      <dgm:spPr/>
    </dgm:pt>
    <dgm:pt modelId="{5DE37643-0B20-4904-8947-56A02A84C033}" type="pres">
      <dgm:prSet presAssocID="{424ACB3D-605A-48A0-B199-1F6F521A72BB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83E6-B9E4-4CF3-B3CA-090A21E047B1}" type="pres">
      <dgm:prSet presAssocID="{F8628176-5805-42CB-AB4F-A0D164E04F2F}" presName="aSpace" presStyleCnt="0"/>
      <dgm:spPr/>
    </dgm:pt>
    <dgm:pt modelId="{F43FF1B6-8B50-4AD7-9073-164904120FA7}" type="pres">
      <dgm:prSet presAssocID="{258D8397-11D5-4F0D-818C-173CA95C4877}" presName="compNode" presStyleCnt="0"/>
      <dgm:spPr/>
    </dgm:pt>
    <dgm:pt modelId="{24BCFB27-CD12-46B5-81DD-8DE39E06934A}" type="pres">
      <dgm:prSet presAssocID="{258D8397-11D5-4F0D-818C-173CA95C4877}" presName="aNode" presStyleLbl="bgShp" presStyleIdx="1" presStyleCnt="2"/>
      <dgm:spPr/>
      <dgm:t>
        <a:bodyPr/>
        <a:lstStyle/>
        <a:p>
          <a:endParaRPr lang="cs-CZ"/>
        </a:p>
      </dgm:t>
    </dgm:pt>
    <dgm:pt modelId="{0BBFA0A5-4FC7-4C22-9416-FBEE8F40E290}" type="pres">
      <dgm:prSet presAssocID="{258D8397-11D5-4F0D-818C-173CA95C4877}" presName="textNode" presStyleLbl="bgShp" presStyleIdx="1" presStyleCnt="2"/>
      <dgm:spPr/>
      <dgm:t>
        <a:bodyPr/>
        <a:lstStyle/>
        <a:p>
          <a:endParaRPr lang="cs-CZ"/>
        </a:p>
      </dgm:t>
    </dgm:pt>
    <dgm:pt modelId="{8A139A69-DDEA-43C9-8536-CE59A2C7428A}" type="pres">
      <dgm:prSet presAssocID="{258D8397-11D5-4F0D-818C-173CA95C4877}" presName="compChildNode" presStyleCnt="0"/>
      <dgm:spPr/>
    </dgm:pt>
    <dgm:pt modelId="{707BA3B0-5337-4AB9-A625-68AA9B83B5EF}" type="pres">
      <dgm:prSet presAssocID="{258D8397-11D5-4F0D-818C-173CA95C4877}" presName="theInnerList" presStyleCnt="0"/>
      <dgm:spPr/>
    </dgm:pt>
    <dgm:pt modelId="{A03C6C3F-5256-4296-9EDD-3DA32500BD12}" type="pres">
      <dgm:prSet presAssocID="{8E25EEF0-6132-4943-9F4C-184FB8F9F412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68552E-31FB-4ED3-83DB-8B90F817B927}" type="pres">
      <dgm:prSet presAssocID="{8E25EEF0-6132-4943-9F4C-184FB8F9F412}" presName="aSpace2" presStyleCnt="0"/>
      <dgm:spPr/>
    </dgm:pt>
    <dgm:pt modelId="{FB05708E-1A7F-44DE-A03B-8122759A6CC1}" type="pres">
      <dgm:prSet presAssocID="{E88A7910-A2B8-4AC5-B3D1-30EA602AF07A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557DAF-897E-4093-B3D8-53B7B7DA2178}" type="pres">
      <dgm:prSet presAssocID="{E88A7910-A2B8-4AC5-B3D1-30EA602AF07A}" presName="aSpace2" presStyleCnt="0"/>
      <dgm:spPr/>
    </dgm:pt>
    <dgm:pt modelId="{87DD8F0F-18CC-4652-B423-27BA2F865DDE}" type="pres">
      <dgm:prSet presAssocID="{DE81F6B3-453B-420B-90DD-A2302AFA3D28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98C986-7851-45B5-9A44-C1F119F0E9CE}" type="presOf" srcId="{258D8397-11D5-4F0D-818C-173CA95C4877}" destId="{24BCFB27-CD12-46B5-81DD-8DE39E06934A}" srcOrd="0" destOrd="0" presId="urn:microsoft.com/office/officeart/2005/8/layout/lProcess2"/>
    <dgm:cxn modelId="{81146468-6AFC-4C06-A1F7-14EFA6900DCE}" srcId="{2A3BE3C7-5593-4A52-BF8F-F94A620305C5}" destId="{258D8397-11D5-4F0D-818C-173CA95C4877}" srcOrd="1" destOrd="0" parTransId="{4E2C732C-8CDF-4B23-BE45-A033F8C368B4}" sibTransId="{B4A55AE4-C3F6-4044-ACA5-6DF5A45112EF}"/>
    <dgm:cxn modelId="{2C2FB9FC-7557-4D5D-9C8B-B56A6F57F5E8}" srcId="{F8628176-5805-42CB-AB4F-A0D164E04F2F}" destId="{428C3162-4618-4A40-8112-8C8FF5CCC6A2}" srcOrd="1" destOrd="0" parTransId="{16733BF5-36EB-4833-9945-A286D5C08ED6}" sibTransId="{D37F3EA3-83BD-40AA-BE96-9655BA40C300}"/>
    <dgm:cxn modelId="{3846F68F-B62E-4228-8F15-FFC8BF1F300D}" type="presOf" srcId="{DE81F6B3-453B-420B-90DD-A2302AFA3D28}" destId="{87DD8F0F-18CC-4652-B423-27BA2F865DDE}" srcOrd="0" destOrd="0" presId="urn:microsoft.com/office/officeart/2005/8/layout/lProcess2"/>
    <dgm:cxn modelId="{34D76857-326B-4CF3-A883-0DD4D42E3796}" type="presOf" srcId="{424ACB3D-605A-48A0-B199-1F6F521A72BB}" destId="{5DE37643-0B20-4904-8947-56A02A84C033}" srcOrd="0" destOrd="0" presId="urn:microsoft.com/office/officeart/2005/8/layout/lProcess2"/>
    <dgm:cxn modelId="{B458E306-CBD2-4C7B-982C-4AE05D688AC6}" type="presOf" srcId="{409A264A-26E7-4FC7-9881-DF829D74E26C}" destId="{9DED1857-1364-4549-9399-74B7BB435FEA}" srcOrd="0" destOrd="0" presId="urn:microsoft.com/office/officeart/2005/8/layout/lProcess2"/>
    <dgm:cxn modelId="{CBFA7006-53A0-4586-B9E6-64A0B49D1ADE}" type="presOf" srcId="{258D8397-11D5-4F0D-818C-173CA95C4877}" destId="{0BBFA0A5-4FC7-4C22-9416-FBEE8F40E290}" srcOrd="1" destOrd="0" presId="urn:microsoft.com/office/officeart/2005/8/layout/lProcess2"/>
    <dgm:cxn modelId="{4B93FCD5-1446-45F5-985B-582353C58177}" srcId="{F8628176-5805-42CB-AB4F-A0D164E04F2F}" destId="{409A264A-26E7-4FC7-9881-DF829D74E26C}" srcOrd="0" destOrd="0" parTransId="{CE7003C0-E627-4A62-BE79-809273740EE1}" sibTransId="{CCBAE7D2-89AC-4254-8908-061D515FF5F6}"/>
    <dgm:cxn modelId="{815DFF84-134F-463F-877A-539D2F89BDE1}" srcId="{258D8397-11D5-4F0D-818C-173CA95C4877}" destId="{8E25EEF0-6132-4943-9F4C-184FB8F9F412}" srcOrd="0" destOrd="0" parTransId="{B6EA41A1-E246-4E77-830F-5C72F8178B34}" sibTransId="{E8EE893B-B227-4F77-8B92-6ABC74BF2FC3}"/>
    <dgm:cxn modelId="{EBE4A191-8D65-4233-9A6C-9E9EB1B22623}" srcId="{F8628176-5805-42CB-AB4F-A0D164E04F2F}" destId="{424ACB3D-605A-48A0-B199-1F6F521A72BB}" srcOrd="2" destOrd="0" parTransId="{525C007C-D039-4315-AF63-514003E04E31}" sibTransId="{053DB10E-07CD-409E-9763-28BF0BCCC469}"/>
    <dgm:cxn modelId="{451B8CE9-A984-49E8-A776-0E2CEA6A0C7B}" type="presOf" srcId="{2A3BE3C7-5593-4A52-BF8F-F94A620305C5}" destId="{BE97051C-6E46-4FCD-BE9C-28E90E38CAD7}" srcOrd="0" destOrd="0" presId="urn:microsoft.com/office/officeart/2005/8/layout/lProcess2"/>
    <dgm:cxn modelId="{6AA0392E-C984-4D49-9415-379018B65596}" type="presOf" srcId="{E88A7910-A2B8-4AC5-B3D1-30EA602AF07A}" destId="{FB05708E-1A7F-44DE-A03B-8122759A6CC1}" srcOrd="0" destOrd="0" presId="urn:microsoft.com/office/officeart/2005/8/layout/lProcess2"/>
    <dgm:cxn modelId="{882E41E5-553C-46AD-92AF-BE2F854666EE}" srcId="{258D8397-11D5-4F0D-818C-173CA95C4877}" destId="{E88A7910-A2B8-4AC5-B3D1-30EA602AF07A}" srcOrd="1" destOrd="0" parTransId="{B896B589-D0C9-4ED8-8646-48277CBC6975}" sibTransId="{7965A239-5950-438B-823B-036B7261D645}"/>
    <dgm:cxn modelId="{F8B3E16A-3241-45F2-A2F0-F582A2CCE1F5}" srcId="{2A3BE3C7-5593-4A52-BF8F-F94A620305C5}" destId="{F8628176-5805-42CB-AB4F-A0D164E04F2F}" srcOrd="0" destOrd="0" parTransId="{77F5C2A1-A013-4953-AE47-DB6EBF8E1383}" sibTransId="{18981CE1-23EC-43B0-812D-57397A46509B}"/>
    <dgm:cxn modelId="{2FB86436-22D2-4861-89B7-6BBB53AF25C7}" srcId="{258D8397-11D5-4F0D-818C-173CA95C4877}" destId="{DE81F6B3-453B-420B-90DD-A2302AFA3D28}" srcOrd="2" destOrd="0" parTransId="{4B1EB59A-5304-42BF-AD8B-2D940A2C3122}" sibTransId="{744EA876-13B0-4F39-AEE3-94F4CA2400F6}"/>
    <dgm:cxn modelId="{1C03C638-C47E-4A6C-B6D0-13A9BC6CFE9A}" type="presOf" srcId="{F8628176-5805-42CB-AB4F-A0D164E04F2F}" destId="{9CC408F8-0BB2-480B-9B2E-7A151508653A}" srcOrd="0" destOrd="0" presId="urn:microsoft.com/office/officeart/2005/8/layout/lProcess2"/>
    <dgm:cxn modelId="{F616EF52-9346-4669-880F-317BFAB3CFA3}" type="presOf" srcId="{F8628176-5805-42CB-AB4F-A0D164E04F2F}" destId="{B2BFE411-CA54-4C8A-972E-C3AF6F2395A1}" srcOrd="1" destOrd="0" presId="urn:microsoft.com/office/officeart/2005/8/layout/lProcess2"/>
    <dgm:cxn modelId="{F4C2F8D0-072D-41CB-B699-A42DFEBE2F9F}" type="presOf" srcId="{428C3162-4618-4A40-8112-8C8FF5CCC6A2}" destId="{8ECCBDAF-CFA7-4710-BB64-2FDDD6264321}" srcOrd="0" destOrd="0" presId="urn:microsoft.com/office/officeart/2005/8/layout/lProcess2"/>
    <dgm:cxn modelId="{CBD40EAF-49FB-40C5-9A53-ECCEA23A6EBB}" type="presOf" srcId="{8E25EEF0-6132-4943-9F4C-184FB8F9F412}" destId="{A03C6C3F-5256-4296-9EDD-3DA32500BD12}" srcOrd="0" destOrd="0" presId="urn:microsoft.com/office/officeart/2005/8/layout/lProcess2"/>
    <dgm:cxn modelId="{F80D6A7B-0B4A-408C-98C0-5C13687D6764}" type="presParOf" srcId="{BE97051C-6E46-4FCD-BE9C-28E90E38CAD7}" destId="{90C51FE0-AC79-4922-A537-E4F1568624D3}" srcOrd="0" destOrd="0" presId="urn:microsoft.com/office/officeart/2005/8/layout/lProcess2"/>
    <dgm:cxn modelId="{4CF04BF7-75CB-4C3D-8CFE-A9261442EB1C}" type="presParOf" srcId="{90C51FE0-AC79-4922-A537-E4F1568624D3}" destId="{9CC408F8-0BB2-480B-9B2E-7A151508653A}" srcOrd="0" destOrd="0" presId="urn:microsoft.com/office/officeart/2005/8/layout/lProcess2"/>
    <dgm:cxn modelId="{B9490678-2CBB-48FC-8299-CC490135C2CF}" type="presParOf" srcId="{90C51FE0-AC79-4922-A537-E4F1568624D3}" destId="{B2BFE411-CA54-4C8A-972E-C3AF6F2395A1}" srcOrd="1" destOrd="0" presId="urn:microsoft.com/office/officeart/2005/8/layout/lProcess2"/>
    <dgm:cxn modelId="{F2505F75-D0F0-4DBD-BD7D-8542073572B5}" type="presParOf" srcId="{90C51FE0-AC79-4922-A537-E4F1568624D3}" destId="{E66EE5E8-320E-4514-B02C-1A43AFF6E7EB}" srcOrd="2" destOrd="0" presId="urn:microsoft.com/office/officeart/2005/8/layout/lProcess2"/>
    <dgm:cxn modelId="{55217BB5-9B0C-4289-9D87-354104064E36}" type="presParOf" srcId="{E66EE5E8-320E-4514-B02C-1A43AFF6E7EB}" destId="{D033BC57-B45E-4DE6-9EED-8B604A26FB7C}" srcOrd="0" destOrd="0" presId="urn:microsoft.com/office/officeart/2005/8/layout/lProcess2"/>
    <dgm:cxn modelId="{8AC245BC-E610-4F9B-BEE8-2FCAE7983CBA}" type="presParOf" srcId="{D033BC57-B45E-4DE6-9EED-8B604A26FB7C}" destId="{9DED1857-1364-4549-9399-74B7BB435FEA}" srcOrd="0" destOrd="0" presId="urn:microsoft.com/office/officeart/2005/8/layout/lProcess2"/>
    <dgm:cxn modelId="{603CD40C-81AA-46E9-99B3-70A9654E571A}" type="presParOf" srcId="{D033BC57-B45E-4DE6-9EED-8B604A26FB7C}" destId="{8C00BFEA-4722-48A0-966E-5DF37B25B503}" srcOrd="1" destOrd="0" presId="urn:microsoft.com/office/officeart/2005/8/layout/lProcess2"/>
    <dgm:cxn modelId="{05E1EB0C-9D72-4A9F-832A-FFD7F513B83C}" type="presParOf" srcId="{D033BC57-B45E-4DE6-9EED-8B604A26FB7C}" destId="{8ECCBDAF-CFA7-4710-BB64-2FDDD6264321}" srcOrd="2" destOrd="0" presId="urn:microsoft.com/office/officeart/2005/8/layout/lProcess2"/>
    <dgm:cxn modelId="{61D7807D-1F7D-42F3-B575-84FF10E17563}" type="presParOf" srcId="{D033BC57-B45E-4DE6-9EED-8B604A26FB7C}" destId="{C7644F17-C216-45FB-8996-F7881128B03F}" srcOrd="3" destOrd="0" presId="urn:microsoft.com/office/officeart/2005/8/layout/lProcess2"/>
    <dgm:cxn modelId="{F5A0B89A-3E37-4943-BCE6-C362A07F0AD7}" type="presParOf" srcId="{D033BC57-B45E-4DE6-9EED-8B604A26FB7C}" destId="{5DE37643-0B20-4904-8947-56A02A84C033}" srcOrd="4" destOrd="0" presId="urn:microsoft.com/office/officeart/2005/8/layout/lProcess2"/>
    <dgm:cxn modelId="{60B2082B-AAEC-4FA6-9666-A7C094E62BA2}" type="presParOf" srcId="{BE97051C-6E46-4FCD-BE9C-28E90E38CAD7}" destId="{3C3183E6-B9E4-4CF3-B3CA-090A21E047B1}" srcOrd="1" destOrd="0" presId="urn:microsoft.com/office/officeart/2005/8/layout/lProcess2"/>
    <dgm:cxn modelId="{BD175419-2687-41BE-9AC1-046BAE3734A6}" type="presParOf" srcId="{BE97051C-6E46-4FCD-BE9C-28E90E38CAD7}" destId="{F43FF1B6-8B50-4AD7-9073-164904120FA7}" srcOrd="2" destOrd="0" presId="urn:microsoft.com/office/officeart/2005/8/layout/lProcess2"/>
    <dgm:cxn modelId="{A891F448-92CD-4D1F-A186-4FCAA7A7143A}" type="presParOf" srcId="{F43FF1B6-8B50-4AD7-9073-164904120FA7}" destId="{24BCFB27-CD12-46B5-81DD-8DE39E06934A}" srcOrd="0" destOrd="0" presId="urn:microsoft.com/office/officeart/2005/8/layout/lProcess2"/>
    <dgm:cxn modelId="{CEEED614-9D14-4AD6-A34D-8E656047730B}" type="presParOf" srcId="{F43FF1B6-8B50-4AD7-9073-164904120FA7}" destId="{0BBFA0A5-4FC7-4C22-9416-FBEE8F40E290}" srcOrd="1" destOrd="0" presId="urn:microsoft.com/office/officeart/2005/8/layout/lProcess2"/>
    <dgm:cxn modelId="{D9FB695D-3942-4086-BE7D-55739E3FD3D5}" type="presParOf" srcId="{F43FF1B6-8B50-4AD7-9073-164904120FA7}" destId="{8A139A69-DDEA-43C9-8536-CE59A2C7428A}" srcOrd="2" destOrd="0" presId="urn:microsoft.com/office/officeart/2005/8/layout/lProcess2"/>
    <dgm:cxn modelId="{6B382456-EE85-4CEE-8EB9-4AB6EFB181AA}" type="presParOf" srcId="{8A139A69-DDEA-43C9-8536-CE59A2C7428A}" destId="{707BA3B0-5337-4AB9-A625-68AA9B83B5EF}" srcOrd="0" destOrd="0" presId="urn:microsoft.com/office/officeart/2005/8/layout/lProcess2"/>
    <dgm:cxn modelId="{EB1C097F-9B0F-4AB4-AA0B-00DA46D9D059}" type="presParOf" srcId="{707BA3B0-5337-4AB9-A625-68AA9B83B5EF}" destId="{A03C6C3F-5256-4296-9EDD-3DA32500BD12}" srcOrd="0" destOrd="0" presId="urn:microsoft.com/office/officeart/2005/8/layout/lProcess2"/>
    <dgm:cxn modelId="{18717841-D4E8-4509-AB03-44C4E72FF6E7}" type="presParOf" srcId="{707BA3B0-5337-4AB9-A625-68AA9B83B5EF}" destId="{7868552E-31FB-4ED3-83DB-8B90F817B927}" srcOrd="1" destOrd="0" presId="urn:microsoft.com/office/officeart/2005/8/layout/lProcess2"/>
    <dgm:cxn modelId="{382491C5-B4C9-4682-9AD4-D9D67FEED1BF}" type="presParOf" srcId="{707BA3B0-5337-4AB9-A625-68AA9B83B5EF}" destId="{FB05708E-1A7F-44DE-A03B-8122759A6CC1}" srcOrd="2" destOrd="0" presId="urn:microsoft.com/office/officeart/2005/8/layout/lProcess2"/>
    <dgm:cxn modelId="{1A82BE70-C02D-49A8-9FE3-36F0E42DD397}" type="presParOf" srcId="{707BA3B0-5337-4AB9-A625-68AA9B83B5EF}" destId="{96557DAF-897E-4093-B3D8-53B7B7DA2178}" srcOrd="3" destOrd="0" presId="urn:microsoft.com/office/officeart/2005/8/layout/lProcess2"/>
    <dgm:cxn modelId="{50650BDF-08D6-4545-B7EB-F0B424814AAC}" type="presParOf" srcId="{707BA3B0-5337-4AB9-A625-68AA9B83B5EF}" destId="{87DD8F0F-18CC-4652-B423-27BA2F865DDE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16E692-2D64-4747-80ED-2E71644DB7B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3F5D86D7-7E20-4EEA-AE74-05AD0581A636}" type="pres">
      <dgm:prSet presAssocID="{8216E692-2D64-4747-80ED-2E71644DB7BF}" presName="linearFlow" presStyleCnt="0">
        <dgm:presLayoutVars>
          <dgm:dir/>
          <dgm:resizeHandles val="exact"/>
        </dgm:presLayoutVars>
      </dgm:prSet>
      <dgm:spPr/>
    </dgm:pt>
  </dgm:ptLst>
  <dgm:cxnLst>
    <dgm:cxn modelId="{B85560D8-B91F-478C-BEBA-968CCFEAD680}" type="presOf" srcId="{8216E692-2D64-4747-80ED-2E71644DB7BF}" destId="{3F5D86D7-7E20-4EEA-AE74-05AD0581A636}" srcOrd="0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99540E-A933-4A5D-B6C0-CB54495FE2B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9E6690D1-CCA3-45E6-8F57-772A1796BB65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algn="ctr"/>
          <a:r>
            <a: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1 - nov</a:t>
          </a:r>
          <a:endParaRPr lang="cs-CZ" sz="16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967862F-0B65-4A9D-BB68-0235534C12B0}" type="parTrans" cxnId="{F764ECB1-03C8-4237-B9EB-A3FF1F1CDF87}">
      <dgm:prSet/>
      <dgm:spPr/>
      <dgm:t>
        <a:bodyPr/>
        <a:lstStyle/>
        <a:p>
          <a:endParaRPr lang="cs-CZ"/>
        </a:p>
      </dgm:t>
    </dgm:pt>
    <dgm:pt modelId="{554E0A4C-EAC5-447A-B31E-531490529ADF}" type="sibTrans" cxnId="{F764ECB1-03C8-4237-B9EB-A3FF1F1CDF87}">
      <dgm:prSet/>
      <dgm:spPr/>
      <dgm:t>
        <a:bodyPr/>
        <a:lstStyle/>
        <a:p>
          <a:endParaRPr lang="cs-CZ"/>
        </a:p>
      </dgm:t>
    </dgm:pt>
    <dgm:pt modelId="{A9315FFE-861E-472B-A2FF-9C48A1282181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 – první čtvrť</a:t>
          </a:r>
          <a:endParaRPr lang="cs-CZ" sz="16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7BD68E2-52FB-4097-8E60-83FCCF4E72C5}" type="parTrans" cxnId="{D7305A07-DCA4-4F8D-B5E0-8BF91DADB967}">
      <dgm:prSet/>
      <dgm:spPr/>
      <dgm:t>
        <a:bodyPr/>
        <a:lstStyle/>
        <a:p>
          <a:endParaRPr lang="cs-CZ"/>
        </a:p>
      </dgm:t>
    </dgm:pt>
    <dgm:pt modelId="{A1B2A972-D85F-4ED3-BE78-DB90284D6766}" type="sibTrans" cxnId="{D7305A07-DCA4-4F8D-B5E0-8BF91DADB967}">
      <dgm:prSet/>
      <dgm:spPr/>
      <dgm:t>
        <a:bodyPr/>
        <a:lstStyle/>
        <a:p>
          <a:endParaRPr lang="cs-CZ"/>
        </a:p>
      </dgm:t>
    </dgm:pt>
    <dgm:pt modelId="{4DE2D09F-43B1-4304-BA1F-D57019765BFA}">
      <dgm:prSet phldrT="[Text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5 -úplněk</a:t>
          </a:r>
          <a:endParaRPr lang="cs-CZ" sz="16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2DD48AA-7C13-482C-93B2-C1B8131C9178}" type="parTrans" cxnId="{15D829EC-AFCC-4014-A2E3-9DC5CEE81747}">
      <dgm:prSet/>
      <dgm:spPr/>
      <dgm:t>
        <a:bodyPr/>
        <a:lstStyle/>
        <a:p>
          <a:endParaRPr lang="cs-CZ"/>
        </a:p>
      </dgm:t>
    </dgm:pt>
    <dgm:pt modelId="{531B5F3C-BCEB-4AC4-8DD2-D789BCDB3052}" type="sibTrans" cxnId="{15D829EC-AFCC-4014-A2E3-9DC5CEE81747}">
      <dgm:prSet/>
      <dgm:spPr/>
      <dgm:t>
        <a:bodyPr/>
        <a:lstStyle/>
        <a:p>
          <a:endParaRPr lang="cs-CZ"/>
        </a:p>
      </dgm:t>
    </dgm:pt>
    <dgm:pt modelId="{77BF681E-0174-404D-870E-5769F4B8052C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7 – poslední čtvrť</a:t>
          </a:r>
          <a:endParaRPr lang="cs-CZ" sz="16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79D00B3-9DFB-458D-81FC-86FD59B4AB95}" type="parTrans" cxnId="{67ED1D1B-1FBE-440D-A916-79086CB1825F}">
      <dgm:prSet/>
      <dgm:spPr/>
      <dgm:t>
        <a:bodyPr/>
        <a:lstStyle/>
        <a:p>
          <a:endParaRPr lang="cs-CZ"/>
        </a:p>
      </dgm:t>
    </dgm:pt>
    <dgm:pt modelId="{55463772-6406-41D1-A2E1-9CBC75AB8AF0}" type="sibTrans" cxnId="{67ED1D1B-1FBE-440D-A916-79086CB1825F}">
      <dgm:prSet/>
      <dgm:spPr/>
      <dgm:t>
        <a:bodyPr/>
        <a:lstStyle/>
        <a:p>
          <a:endParaRPr lang="cs-CZ"/>
        </a:p>
      </dgm:t>
    </dgm:pt>
    <dgm:pt modelId="{DC311C2C-DFDB-4CC4-AFFF-FE9D559B8C71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sz="1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9 - nov</a:t>
          </a:r>
          <a:endParaRPr lang="cs-CZ" sz="16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9CEEF66-DE1C-4FBE-8CC4-EF91D21F29E0}" type="parTrans" cxnId="{8C5920E8-8A5F-4263-8534-BB59DAE14D46}">
      <dgm:prSet/>
      <dgm:spPr/>
      <dgm:t>
        <a:bodyPr/>
        <a:lstStyle/>
        <a:p>
          <a:endParaRPr lang="cs-CZ"/>
        </a:p>
      </dgm:t>
    </dgm:pt>
    <dgm:pt modelId="{823D458F-58CB-4CDC-8150-33E59692C3E8}" type="sibTrans" cxnId="{8C5920E8-8A5F-4263-8534-BB59DAE14D46}">
      <dgm:prSet/>
      <dgm:spPr/>
      <dgm:t>
        <a:bodyPr/>
        <a:lstStyle/>
        <a:p>
          <a:endParaRPr lang="cs-CZ"/>
        </a:p>
      </dgm:t>
    </dgm:pt>
    <dgm:pt modelId="{37203E26-5AA1-445D-8590-A2AB5F3F2B69}" type="pres">
      <dgm:prSet presAssocID="{6A99540E-A933-4A5D-B6C0-CB54495FE2B8}" presName="Name0" presStyleCnt="0">
        <dgm:presLayoutVars>
          <dgm:dir/>
          <dgm:resizeHandles val="exact"/>
        </dgm:presLayoutVars>
      </dgm:prSet>
      <dgm:spPr/>
    </dgm:pt>
    <dgm:pt modelId="{93BB4A0C-1D32-4424-B944-BA4937AD4DCF}" type="pres">
      <dgm:prSet presAssocID="{9E6690D1-CCA3-45E6-8F57-772A1796BB6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E02EBA-8CF2-4F28-B12B-647248EEFFB0}" type="pres">
      <dgm:prSet presAssocID="{554E0A4C-EAC5-447A-B31E-531490529ADF}" presName="sibTrans" presStyleLbl="sibTrans2D1" presStyleIdx="0" presStyleCnt="4"/>
      <dgm:spPr/>
      <dgm:t>
        <a:bodyPr/>
        <a:lstStyle/>
        <a:p>
          <a:endParaRPr lang="cs-CZ"/>
        </a:p>
      </dgm:t>
    </dgm:pt>
    <dgm:pt modelId="{29A521A0-7AED-4239-839A-8358AC965D14}" type="pres">
      <dgm:prSet presAssocID="{554E0A4C-EAC5-447A-B31E-531490529AD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D33CED3C-6B02-4A72-B098-8FC03EEB90B2}" type="pres">
      <dgm:prSet presAssocID="{A9315FFE-861E-472B-A2FF-9C48A128218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D6C8B1-2887-42D0-B8D3-8AD5F3214462}" type="pres">
      <dgm:prSet presAssocID="{A1B2A972-D85F-4ED3-BE78-DB90284D6766}" presName="sibTrans" presStyleLbl="sibTrans2D1" presStyleIdx="1" presStyleCnt="4"/>
      <dgm:spPr/>
      <dgm:t>
        <a:bodyPr/>
        <a:lstStyle/>
        <a:p>
          <a:endParaRPr lang="cs-CZ"/>
        </a:p>
      </dgm:t>
    </dgm:pt>
    <dgm:pt modelId="{9B9B42A9-0783-4E4B-A616-7DB845457521}" type="pres">
      <dgm:prSet presAssocID="{A1B2A972-D85F-4ED3-BE78-DB90284D6766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15441107-4405-44CD-87DF-A06EDC111DC6}" type="pres">
      <dgm:prSet presAssocID="{4DE2D09F-43B1-4304-BA1F-D57019765BF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627435-876D-439F-AC35-BD29B4FE6F54}" type="pres">
      <dgm:prSet presAssocID="{531B5F3C-BCEB-4AC4-8DD2-D789BCDB3052}" presName="sibTrans" presStyleLbl="sibTrans2D1" presStyleIdx="2" presStyleCnt="4"/>
      <dgm:spPr/>
      <dgm:t>
        <a:bodyPr/>
        <a:lstStyle/>
        <a:p>
          <a:endParaRPr lang="cs-CZ"/>
        </a:p>
      </dgm:t>
    </dgm:pt>
    <dgm:pt modelId="{1040723B-DAD6-4746-BB51-58837BDCAB2F}" type="pres">
      <dgm:prSet presAssocID="{531B5F3C-BCEB-4AC4-8DD2-D789BCDB3052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13CCAEDD-3A9F-46EE-8857-5B67264F2A6D}" type="pres">
      <dgm:prSet presAssocID="{77BF681E-0174-404D-870E-5769F4B8052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BC95DB-C372-409B-A1D8-BA670FA6692D}" type="pres">
      <dgm:prSet presAssocID="{55463772-6406-41D1-A2E1-9CBC75AB8AF0}" presName="sibTrans" presStyleLbl="sibTrans2D1" presStyleIdx="3" presStyleCnt="4"/>
      <dgm:spPr/>
      <dgm:t>
        <a:bodyPr/>
        <a:lstStyle/>
        <a:p>
          <a:endParaRPr lang="cs-CZ"/>
        </a:p>
      </dgm:t>
    </dgm:pt>
    <dgm:pt modelId="{D127578F-6CF9-4D1C-A3E4-6A47288EAD31}" type="pres">
      <dgm:prSet presAssocID="{55463772-6406-41D1-A2E1-9CBC75AB8AF0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6B0D787A-4292-4AED-9F16-6A96C814CE53}" type="pres">
      <dgm:prSet presAssocID="{DC311C2C-DFDB-4CC4-AFFF-FE9D559B8C7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A1CE0B-8741-42C0-AC69-E5F35192E849}" type="presOf" srcId="{531B5F3C-BCEB-4AC4-8DD2-D789BCDB3052}" destId="{EE627435-876D-439F-AC35-BD29B4FE6F54}" srcOrd="0" destOrd="0" presId="urn:microsoft.com/office/officeart/2005/8/layout/process1"/>
    <dgm:cxn modelId="{D7305A07-DCA4-4F8D-B5E0-8BF91DADB967}" srcId="{6A99540E-A933-4A5D-B6C0-CB54495FE2B8}" destId="{A9315FFE-861E-472B-A2FF-9C48A1282181}" srcOrd="1" destOrd="0" parTransId="{57BD68E2-52FB-4097-8E60-83FCCF4E72C5}" sibTransId="{A1B2A972-D85F-4ED3-BE78-DB90284D6766}"/>
    <dgm:cxn modelId="{A06427AE-2F5C-4201-AE72-942D02F69147}" type="presOf" srcId="{77BF681E-0174-404D-870E-5769F4B8052C}" destId="{13CCAEDD-3A9F-46EE-8857-5B67264F2A6D}" srcOrd="0" destOrd="0" presId="urn:microsoft.com/office/officeart/2005/8/layout/process1"/>
    <dgm:cxn modelId="{8C5920E8-8A5F-4263-8534-BB59DAE14D46}" srcId="{6A99540E-A933-4A5D-B6C0-CB54495FE2B8}" destId="{DC311C2C-DFDB-4CC4-AFFF-FE9D559B8C71}" srcOrd="4" destOrd="0" parTransId="{29CEEF66-DE1C-4FBE-8CC4-EF91D21F29E0}" sibTransId="{823D458F-58CB-4CDC-8150-33E59692C3E8}"/>
    <dgm:cxn modelId="{F764ECB1-03C8-4237-B9EB-A3FF1F1CDF87}" srcId="{6A99540E-A933-4A5D-B6C0-CB54495FE2B8}" destId="{9E6690D1-CCA3-45E6-8F57-772A1796BB65}" srcOrd="0" destOrd="0" parTransId="{7967862F-0B65-4A9D-BB68-0235534C12B0}" sibTransId="{554E0A4C-EAC5-447A-B31E-531490529ADF}"/>
    <dgm:cxn modelId="{9C9CEAC5-ABE4-4F88-A7EF-5EBEF3141EC7}" type="presOf" srcId="{A9315FFE-861E-472B-A2FF-9C48A1282181}" destId="{D33CED3C-6B02-4A72-B098-8FC03EEB90B2}" srcOrd="0" destOrd="0" presId="urn:microsoft.com/office/officeart/2005/8/layout/process1"/>
    <dgm:cxn modelId="{48CCE2BA-5905-42FA-B801-8732D273702F}" type="presOf" srcId="{A1B2A972-D85F-4ED3-BE78-DB90284D6766}" destId="{ADD6C8B1-2887-42D0-B8D3-8AD5F3214462}" srcOrd="0" destOrd="0" presId="urn:microsoft.com/office/officeart/2005/8/layout/process1"/>
    <dgm:cxn modelId="{6D998A50-8E37-4B53-81FF-BD107174B162}" type="presOf" srcId="{554E0A4C-EAC5-447A-B31E-531490529ADF}" destId="{D4E02EBA-8CF2-4F28-B12B-647248EEFFB0}" srcOrd="0" destOrd="0" presId="urn:microsoft.com/office/officeart/2005/8/layout/process1"/>
    <dgm:cxn modelId="{A39AAF64-E6D0-41CB-BBB5-D69544F0DD46}" type="presOf" srcId="{531B5F3C-BCEB-4AC4-8DD2-D789BCDB3052}" destId="{1040723B-DAD6-4746-BB51-58837BDCAB2F}" srcOrd="1" destOrd="0" presId="urn:microsoft.com/office/officeart/2005/8/layout/process1"/>
    <dgm:cxn modelId="{36D51CCC-5CA0-4703-A0F8-02D75D1F8F19}" type="presOf" srcId="{4DE2D09F-43B1-4304-BA1F-D57019765BFA}" destId="{15441107-4405-44CD-87DF-A06EDC111DC6}" srcOrd="0" destOrd="0" presId="urn:microsoft.com/office/officeart/2005/8/layout/process1"/>
    <dgm:cxn modelId="{B89DD66C-3398-4CD6-9F8B-160B169B4E26}" type="presOf" srcId="{A1B2A972-D85F-4ED3-BE78-DB90284D6766}" destId="{9B9B42A9-0783-4E4B-A616-7DB845457521}" srcOrd="1" destOrd="0" presId="urn:microsoft.com/office/officeart/2005/8/layout/process1"/>
    <dgm:cxn modelId="{9A872DAE-7578-4384-AB3C-877C505F8D85}" type="presOf" srcId="{DC311C2C-DFDB-4CC4-AFFF-FE9D559B8C71}" destId="{6B0D787A-4292-4AED-9F16-6A96C814CE53}" srcOrd="0" destOrd="0" presId="urn:microsoft.com/office/officeart/2005/8/layout/process1"/>
    <dgm:cxn modelId="{15D829EC-AFCC-4014-A2E3-9DC5CEE81747}" srcId="{6A99540E-A933-4A5D-B6C0-CB54495FE2B8}" destId="{4DE2D09F-43B1-4304-BA1F-D57019765BFA}" srcOrd="2" destOrd="0" parTransId="{B2DD48AA-7C13-482C-93B2-C1B8131C9178}" sibTransId="{531B5F3C-BCEB-4AC4-8DD2-D789BCDB3052}"/>
    <dgm:cxn modelId="{EC5523F0-5FA6-40FA-9907-B9938DDD71C6}" type="presOf" srcId="{554E0A4C-EAC5-447A-B31E-531490529ADF}" destId="{29A521A0-7AED-4239-839A-8358AC965D14}" srcOrd="1" destOrd="0" presId="urn:microsoft.com/office/officeart/2005/8/layout/process1"/>
    <dgm:cxn modelId="{9DD4377E-60DE-43E2-8319-6A304EA6B293}" type="presOf" srcId="{9E6690D1-CCA3-45E6-8F57-772A1796BB65}" destId="{93BB4A0C-1D32-4424-B944-BA4937AD4DCF}" srcOrd="0" destOrd="0" presId="urn:microsoft.com/office/officeart/2005/8/layout/process1"/>
    <dgm:cxn modelId="{743B708A-0E78-43EF-9E4F-3B5BD5EB2B80}" type="presOf" srcId="{55463772-6406-41D1-A2E1-9CBC75AB8AF0}" destId="{46BC95DB-C372-409B-A1D8-BA670FA6692D}" srcOrd="0" destOrd="0" presId="urn:microsoft.com/office/officeart/2005/8/layout/process1"/>
    <dgm:cxn modelId="{19AEAE37-666B-4F4E-97F3-F42396154BA7}" type="presOf" srcId="{55463772-6406-41D1-A2E1-9CBC75AB8AF0}" destId="{D127578F-6CF9-4D1C-A3E4-6A47288EAD31}" srcOrd="1" destOrd="0" presId="urn:microsoft.com/office/officeart/2005/8/layout/process1"/>
    <dgm:cxn modelId="{483BE957-B245-4E3A-96A1-DA63F683ADB4}" type="presOf" srcId="{6A99540E-A933-4A5D-B6C0-CB54495FE2B8}" destId="{37203E26-5AA1-445D-8590-A2AB5F3F2B69}" srcOrd="0" destOrd="0" presId="urn:microsoft.com/office/officeart/2005/8/layout/process1"/>
    <dgm:cxn modelId="{67ED1D1B-1FBE-440D-A916-79086CB1825F}" srcId="{6A99540E-A933-4A5D-B6C0-CB54495FE2B8}" destId="{77BF681E-0174-404D-870E-5769F4B8052C}" srcOrd="3" destOrd="0" parTransId="{B79D00B3-9DFB-458D-81FC-86FD59B4AB95}" sibTransId="{55463772-6406-41D1-A2E1-9CBC75AB8AF0}"/>
    <dgm:cxn modelId="{5AFBD3BF-01D6-48CA-A6B0-FF7255A265A0}" type="presParOf" srcId="{37203E26-5AA1-445D-8590-A2AB5F3F2B69}" destId="{93BB4A0C-1D32-4424-B944-BA4937AD4DCF}" srcOrd="0" destOrd="0" presId="urn:microsoft.com/office/officeart/2005/8/layout/process1"/>
    <dgm:cxn modelId="{DDFB920B-F710-43A9-8D3A-732017B91C4B}" type="presParOf" srcId="{37203E26-5AA1-445D-8590-A2AB5F3F2B69}" destId="{D4E02EBA-8CF2-4F28-B12B-647248EEFFB0}" srcOrd="1" destOrd="0" presId="urn:microsoft.com/office/officeart/2005/8/layout/process1"/>
    <dgm:cxn modelId="{4B22D644-BFA2-464A-A71A-DACD5C2C1B63}" type="presParOf" srcId="{D4E02EBA-8CF2-4F28-B12B-647248EEFFB0}" destId="{29A521A0-7AED-4239-839A-8358AC965D14}" srcOrd="0" destOrd="0" presId="urn:microsoft.com/office/officeart/2005/8/layout/process1"/>
    <dgm:cxn modelId="{CD11A050-1DCA-48CF-B226-F9EEFFDC6133}" type="presParOf" srcId="{37203E26-5AA1-445D-8590-A2AB5F3F2B69}" destId="{D33CED3C-6B02-4A72-B098-8FC03EEB90B2}" srcOrd="2" destOrd="0" presId="urn:microsoft.com/office/officeart/2005/8/layout/process1"/>
    <dgm:cxn modelId="{86B7EB99-0A7C-4B8A-B8D9-24F4995806E7}" type="presParOf" srcId="{37203E26-5AA1-445D-8590-A2AB5F3F2B69}" destId="{ADD6C8B1-2887-42D0-B8D3-8AD5F3214462}" srcOrd="3" destOrd="0" presId="urn:microsoft.com/office/officeart/2005/8/layout/process1"/>
    <dgm:cxn modelId="{FB1F5F65-C0D3-48F8-A9DA-097163E2BB68}" type="presParOf" srcId="{ADD6C8B1-2887-42D0-B8D3-8AD5F3214462}" destId="{9B9B42A9-0783-4E4B-A616-7DB845457521}" srcOrd="0" destOrd="0" presId="urn:microsoft.com/office/officeart/2005/8/layout/process1"/>
    <dgm:cxn modelId="{8691C0DB-B4FA-4718-92E2-95398AB3A0BE}" type="presParOf" srcId="{37203E26-5AA1-445D-8590-A2AB5F3F2B69}" destId="{15441107-4405-44CD-87DF-A06EDC111DC6}" srcOrd="4" destOrd="0" presId="urn:microsoft.com/office/officeart/2005/8/layout/process1"/>
    <dgm:cxn modelId="{0AD9E10C-1D2E-45DA-B36A-D618411C73D1}" type="presParOf" srcId="{37203E26-5AA1-445D-8590-A2AB5F3F2B69}" destId="{EE627435-876D-439F-AC35-BD29B4FE6F54}" srcOrd="5" destOrd="0" presId="urn:microsoft.com/office/officeart/2005/8/layout/process1"/>
    <dgm:cxn modelId="{AF44E035-2431-4FD9-BB6B-B99D45975E1A}" type="presParOf" srcId="{EE627435-876D-439F-AC35-BD29B4FE6F54}" destId="{1040723B-DAD6-4746-BB51-58837BDCAB2F}" srcOrd="0" destOrd="0" presId="urn:microsoft.com/office/officeart/2005/8/layout/process1"/>
    <dgm:cxn modelId="{65F1387F-C388-4DAC-A8D6-CB0F2998E220}" type="presParOf" srcId="{37203E26-5AA1-445D-8590-A2AB5F3F2B69}" destId="{13CCAEDD-3A9F-46EE-8857-5B67264F2A6D}" srcOrd="6" destOrd="0" presId="urn:microsoft.com/office/officeart/2005/8/layout/process1"/>
    <dgm:cxn modelId="{3B529459-5592-4BDB-9004-B8FAF735624E}" type="presParOf" srcId="{37203E26-5AA1-445D-8590-A2AB5F3F2B69}" destId="{46BC95DB-C372-409B-A1D8-BA670FA6692D}" srcOrd="7" destOrd="0" presId="urn:microsoft.com/office/officeart/2005/8/layout/process1"/>
    <dgm:cxn modelId="{E70C37D5-A943-44B1-9E9C-A7767C8433DA}" type="presParOf" srcId="{46BC95DB-C372-409B-A1D8-BA670FA6692D}" destId="{D127578F-6CF9-4D1C-A3E4-6A47288EAD31}" srcOrd="0" destOrd="0" presId="urn:microsoft.com/office/officeart/2005/8/layout/process1"/>
    <dgm:cxn modelId="{656CA556-08A3-4E6A-8D77-892AB66CDE01}" type="presParOf" srcId="{37203E26-5AA1-445D-8590-A2AB5F3F2B69}" destId="{6B0D787A-4292-4AED-9F16-6A96C814CE53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</a:t>
          </a:r>
          <a:endParaRPr lang="cs-CZ" sz="2400" kern="1200" dirty="0"/>
        </a:p>
      </dsp:txBody>
      <dsp:txXfrm>
        <a:off x="82344" y="316627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70577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Slunce</a:t>
          </a:r>
          <a:endParaRPr lang="cs-CZ" sz="2400" kern="1200" dirty="0"/>
        </a:p>
      </dsp:txBody>
      <dsp:txXfrm>
        <a:off x="2170577" y="316627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5881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planety</a:t>
          </a:r>
          <a:endParaRPr lang="cs-CZ" sz="2400" kern="1200" dirty="0"/>
        </a:p>
      </dsp:txBody>
      <dsp:txXfrm>
        <a:off x="4258810" y="316627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1662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planetky</a:t>
          </a:r>
          <a:endParaRPr lang="cs-CZ" sz="2400" kern="1200" dirty="0"/>
        </a:p>
      </dsp:txBody>
      <dsp:txXfrm>
        <a:off x="6316860" y="316627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82344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komety</a:t>
          </a:r>
          <a:endParaRPr lang="cs-CZ" sz="2400" kern="1200" dirty="0"/>
        </a:p>
      </dsp:txBody>
      <dsp:txXfrm>
        <a:off x="82344" y="16847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70577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měsíce</a:t>
          </a:r>
          <a:endParaRPr lang="cs-CZ" sz="2400" kern="1200" dirty="0"/>
        </a:p>
      </dsp:txBody>
      <dsp:txXfrm>
        <a:off x="2170577" y="1684787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25881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meteor</a:t>
          </a:r>
          <a:endParaRPr lang="cs-CZ" sz="2400" kern="1200" dirty="0"/>
        </a:p>
      </dsp:txBody>
      <dsp:txXfrm>
        <a:off x="4258810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684787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meteorit</a:t>
          </a:r>
          <a:endParaRPr lang="cs-CZ" sz="2400" kern="1200" dirty="0"/>
        </a:p>
      </dsp:txBody>
      <dsp:txXfrm>
        <a:off x="6316860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82344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Měsíc</a:t>
          </a:r>
          <a:endParaRPr lang="cs-CZ" sz="2400" kern="1200" dirty="0"/>
        </a:p>
      </dsp:txBody>
      <dsp:txXfrm>
        <a:off x="82344" y="3052935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70577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umělé družice</a:t>
          </a:r>
          <a:endParaRPr lang="cs-CZ" sz="2400" kern="1200" dirty="0"/>
        </a:p>
      </dsp:txBody>
      <dsp:txXfrm>
        <a:off x="2170577" y="3052935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5881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výzkum planet</a:t>
          </a:r>
          <a:endParaRPr lang="cs-CZ" sz="2400" b="0" kern="1200" dirty="0"/>
        </a:p>
      </dsp:txBody>
      <dsp:txXfrm>
        <a:off x="4258810" y="3052935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6860" y="3052935"/>
          <a:ext cx="1912739" cy="1147643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člověk ve vesmíru</a:t>
          </a:r>
          <a:endParaRPr lang="cs-CZ" sz="2400" kern="1200" dirty="0"/>
        </a:p>
      </dsp:txBody>
      <dsp:txXfrm>
        <a:off x="6316860" y="3052935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C408F8-0BB2-480B-9B2E-7A151508653A}">
      <dsp:nvSpPr>
        <dsp:cNvPr id="0" name=""/>
        <dsp:cNvSpPr/>
      </dsp:nvSpPr>
      <dsp:spPr>
        <a:xfrm>
          <a:off x="3135" y="0"/>
          <a:ext cx="3016108" cy="19599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na povrchu</a:t>
          </a:r>
          <a:endParaRPr lang="cs-CZ" sz="2700" kern="1200" dirty="0"/>
        </a:p>
      </dsp:txBody>
      <dsp:txXfrm>
        <a:off x="3135" y="0"/>
        <a:ext cx="3016108" cy="587997"/>
      </dsp:txXfrm>
    </dsp:sp>
    <dsp:sp modelId="{9DED1857-1364-4549-9399-74B7BB435FEA}">
      <dsp:nvSpPr>
        <dsp:cNvPr id="0" name=""/>
        <dsp:cNvSpPr/>
      </dsp:nvSpPr>
      <dsp:spPr>
        <a:xfrm>
          <a:off x="304746" y="5881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6 000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04746" y="588165"/>
        <a:ext cx="2412886" cy="385059"/>
      </dsp:txXfrm>
    </dsp:sp>
    <dsp:sp modelId="{8ECCBDAF-CFA7-4710-BB64-2FDDD6264321}">
      <dsp:nvSpPr>
        <dsp:cNvPr id="0" name=""/>
        <dsp:cNvSpPr/>
      </dsp:nvSpPr>
      <dsp:spPr>
        <a:xfrm>
          <a:off x="304746" y="10324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600 000 °C</a:t>
          </a:r>
          <a:endParaRPr lang="cs-CZ" sz="2000" kern="1200" dirty="0">
            <a:noFill/>
          </a:endParaRPr>
        </a:p>
      </dsp:txBody>
      <dsp:txXfrm>
        <a:off x="304746" y="1032465"/>
        <a:ext cx="2412886" cy="385059"/>
      </dsp:txXfrm>
    </dsp:sp>
    <dsp:sp modelId="{5DE37643-0B20-4904-8947-56A02A84C033}">
      <dsp:nvSpPr>
        <dsp:cNvPr id="0" name=""/>
        <dsp:cNvSpPr/>
      </dsp:nvSpPr>
      <dsp:spPr>
        <a:xfrm>
          <a:off x="304746" y="1476764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6 000 </a:t>
          </a:r>
          <a:r>
            <a:rPr lang="cs-CZ" sz="2000" kern="1200" dirty="0" err="1" smtClean="0">
              <a:solidFill>
                <a:schemeClr val="tx1"/>
              </a:solidFill>
            </a:rPr>
            <a:t>000</a:t>
          </a:r>
          <a:r>
            <a:rPr lang="cs-CZ" sz="2000" kern="1200" dirty="0" smtClean="0">
              <a:solidFill>
                <a:schemeClr val="tx1"/>
              </a:solidFill>
            </a:rPr>
            <a:t>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04746" y="1476764"/>
        <a:ext cx="2412886" cy="385059"/>
      </dsp:txXfrm>
    </dsp:sp>
    <dsp:sp modelId="{24BCFB27-CD12-46B5-81DD-8DE39E06934A}">
      <dsp:nvSpPr>
        <dsp:cNvPr id="0" name=""/>
        <dsp:cNvSpPr/>
      </dsp:nvSpPr>
      <dsp:spPr>
        <a:xfrm>
          <a:off x="3245452" y="0"/>
          <a:ext cx="3016108" cy="19599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ve středu</a:t>
          </a:r>
          <a:endParaRPr lang="cs-CZ" sz="2700" kern="1200" dirty="0"/>
        </a:p>
      </dsp:txBody>
      <dsp:txXfrm>
        <a:off x="3245452" y="0"/>
        <a:ext cx="3016108" cy="587997"/>
      </dsp:txXfrm>
    </dsp:sp>
    <dsp:sp modelId="{A03C6C3F-5256-4296-9EDD-3DA32500BD12}">
      <dsp:nvSpPr>
        <dsp:cNvPr id="0" name=""/>
        <dsp:cNvSpPr/>
      </dsp:nvSpPr>
      <dsp:spPr>
        <a:xfrm>
          <a:off x="3547062" y="5881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14 000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547062" y="588165"/>
        <a:ext cx="2412886" cy="385059"/>
      </dsp:txXfrm>
    </dsp:sp>
    <dsp:sp modelId="{FB05708E-1A7F-44DE-A03B-8122759A6CC1}">
      <dsp:nvSpPr>
        <dsp:cNvPr id="0" name=""/>
        <dsp:cNvSpPr/>
      </dsp:nvSpPr>
      <dsp:spPr>
        <a:xfrm>
          <a:off x="3547062" y="10324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140 000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547062" y="1032465"/>
        <a:ext cx="2412886" cy="385059"/>
      </dsp:txXfrm>
    </dsp:sp>
    <dsp:sp modelId="{87DD8F0F-18CC-4652-B423-27BA2F865DDE}">
      <dsp:nvSpPr>
        <dsp:cNvPr id="0" name=""/>
        <dsp:cNvSpPr/>
      </dsp:nvSpPr>
      <dsp:spPr>
        <a:xfrm>
          <a:off x="3547062" y="1476764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14 000 </a:t>
          </a:r>
          <a:r>
            <a:rPr lang="cs-CZ" sz="2000" kern="1200" dirty="0" err="1" smtClean="0">
              <a:solidFill>
                <a:schemeClr val="tx1"/>
              </a:solidFill>
            </a:rPr>
            <a:t>000</a:t>
          </a:r>
          <a:r>
            <a:rPr lang="cs-CZ" sz="2000" kern="1200" dirty="0" smtClean="0">
              <a:solidFill>
                <a:schemeClr val="tx1"/>
              </a:solidFill>
            </a:rPr>
            <a:t>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547062" y="1476764"/>
        <a:ext cx="2412886" cy="38505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C408F8-0BB2-480B-9B2E-7A151508653A}">
      <dsp:nvSpPr>
        <dsp:cNvPr id="0" name=""/>
        <dsp:cNvSpPr/>
      </dsp:nvSpPr>
      <dsp:spPr>
        <a:xfrm>
          <a:off x="3135" y="0"/>
          <a:ext cx="3016108" cy="19599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na povrchu</a:t>
          </a:r>
          <a:endParaRPr lang="cs-CZ" sz="2700" kern="1200" dirty="0"/>
        </a:p>
      </dsp:txBody>
      <dsp:txXfrm>
        <a:off x="3135" y="0"/>
        <a:ext cx="3016108" cy="587997"/>
      </dsp:txXfrm>
    </dsp:sp>
    <dsp:sp modelId="{9DED1857-1364-4549-9399-74B7BB435FEA}">
      <dsp:nvSpPr>
        <dsp:cNvPr id="0" name=""/>
        <dsp:cNvSpPr/>
      </dsp:nvSpPr>
      <dsp:spPr>
        <a:xfrm>
          <a:off x="304746" y="5881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6 000 °C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304746" y="588165"/>
        <a:ext cx="2412886" cy="385059"/>
      </dsp:txXfrm>
    </dsp:sp>
    <dsp:sp modelId="{8ECCBDAF-CFA7-4710-BB64-2FDDD6264321}">
      <dsp:nvSpPr>
        <dsp:cNvPr id="0" name=""/>
        <dsp:cNvSpPr/>
      </dsp:nvSpPr>
      <dsp:spPr>
        <a:xfrm>
          <a:off x="304746" y="10324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600 000 °C</a:t>
          </a:r>
          <a:endParaRPr lang="cs-CZ" sz="2000" kern="1200" dirty="0">
            <a:noFill/>
          </a:endParaRPr>
        </a:p>
      </dsp:txBody>
      <dsp:txXfrm>
        <a:off x="304746" y="1032465"/>
        <a:ext cx="2412886" cy="385059"/>
      </dsp:txXfrm>
    </dsp:sp>
    <dsp:sp modelId="{5DE37643-0B20-4904-8947-56A02A84C033}">
      <dsp:nvSpPr>
        <dsp:cNvPr id="0" name=""/>
        <dsp:cNvSpPr/>
      </dsp:nvSpPr>
      <dsp:spPr>
        <a:xfrm>
          <a:off x="304746" y="1476764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6 000 </a:t>
          </a:r>
          <a:r>
            <a:rPr lang="cs-CZ" sz="2000" kern="1200" dirty="0" err="1" smtClean="0">
              <a:solidFill>
                <a:schemeClr val="tx1"/>
              </a:solidFill>
            </a:rPr>
            <a:t>000</a:t>
          </a:r>
          <a:r>
            <a:rPr lang="cs-CZ" sz="2000" kern="1200" dirty="0" smtClean="0">
              <a:solidFill>
                <a:schemeClr val="tx1"/>
              </a:solidFill>
            </a:rPr>
            <a:t>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04746" y="1476764"/>
        <a:ext cx="2412886" cy="385059"/>
      </dsp:txXfrm>
    </dsp:sp>
    <dsp:sp modelId="{24BCFB27-CD12-46B5-81DD-8DE39E06934A}">
      <dsp:nvSpPr>
        <dsp:cNvPr id="0" name=""/>
        <dsp:cNvSpPr/>
      </dsp:nvSpPr>
      <dsp:spPr>
        <a:xfrm>
          <a:off x="3245452" y="0"/>
          <a:ext cx="3016108" cy="195999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ve středu</a:t>
          </a:r>
          <a:endParaRPr lang="cs-CZ" sz="2700" kern="1200" dirty="0"/>
        </a:p>
      </dsp:txBody>
      <dsp:txXfrm>
        <a:off x="3245452" y="0"/>
        <a:ext cx="3016108" cy="587997"/>
      </dsp:txXfrm>
    </dsp:sp>
    <dsp:sp modelId="{A03C6C3F-5256-4296-9EDD-3DA32500BD12}">
      <dsp:nvSpPr>
        <dsp:cNvPr id="0" name=""/>
        <dsp:cNvSpPr/>
      </dsp:nvSpPr>
      <dsp:spPr>
        <a:xfrm>
          <a:off x="3547062" y="5881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14 000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547062" y="588165"/>
        <a:ext cx="2412886" cy="385059"/>
      </dsp:txXfrm>
    </dsp:sp>
    <dsp:sp modelId="{FB05708E-1A7F-44DE-A03B-8122759A6CC1}">
      <dsp:nvSpPr>
        <dsp:cNvPr id="0" name=""/>
        <dsp:cNvSpPr/>
      </dsp:nvSpPr>
      <dsp:spPr>
        <a:xfrm>
          <a:off x="3547062" y="1032465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140 000 °C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547062" y="1032465"/>
        <a:ext cx="2412886" cy="385059"/>
      </dsp:txXfrm>
    </dsp:sp>
    <dsp:sp modelId="{87DD8F0F-18CC-4652-B423-27BA2F865DDE}">
      <dsp:nvSpPr>
        <dsp:cNvPr id="0" name=""/>
        <dsp:cNvSpPr/>
      </dsp:nvSpPr>
      <dsp:spPr>
        <a:xfrm>
          <a:off x="3547062" y="1476764"/>
          <a:ext cx="2412886" cy="385059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14 000 </a:t>
          </a:r>
          <a:r>
            <a:rPr lang="cs-CZ" sz="2000" kern="1200" dirty="0" err="1" smtClean="0">
              <a:solidFill>
                <a:srgbClr val="FF0000"/>
              </a:solidFill>
            </a:rPr>
            <a:t>000</a:t>
          </a:r>
          <a:r>
            <a:rPr lang="cs-CZ" sz="2000" kern="1200" dirty="0" smtClean="0">
              <a:solidFill>
                <a:srgbClr val="FF0000"/>
              </a:solidFill>
            </a:rPr>
            <a:t> °C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3547062" y="1476764"/>
        <a:ext cx="2412886" cy="38505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BB4A0C-1D32-4424-B944-BA4937AD4DCF}">
      <dsp:nvSpPr>
        <dsp:cNvPr id="0" name=""/>
        <dsp:cNvSpPr/>
      </dsp:nvSpPr>
      <dsp:spPr>
        <a:xfrm>
          <a:off x="3023" y="122598"/>
          <a:ext cx="937369" cy="86230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1 - nov</a:t>
          </a:r>
          <a:endParaRPr lang="cs-CZ" sz="16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023" y="122598"/>
        <a:ext cx="937369" cy="862306"/>
      </dsp:txXfrm>
    </dsp:sp>
    <dsp:sp modelId="{D4E02EBA-8CF2-4F28-B12B-647248EEFFB0}">
      <dsp:nvSpPr>
        <dsp:cNvPr id="0" name=""/>
        <dsp:cNvSpPr/>
      </dsp:nvSpPr>
      <dsp:spPr>
        <a:xfrm>
          <a:off x="1034130" y="437518"/>
          <a:ext cx="198722" cy="2324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034130" y="437518"/>
        <a:ext cx="198722" cy="232467"/>
      </dsp:txXfrm>
    </dsp:sp>
    <dsp:sp modelId="{D33CED3C-6B02-4A72-B098-8FC03EEB90B2}">
      <dsp:nvSpPr>
        <dsp:cNvPr id="0" name=""/>
        <dsp:cNvSpPr/>
      </dsp:nvSpPr>
      <dsp:spPr>
        <a:xfrm>
          <a:off x="1315341" y="122598"/>
          <a:ext cx="937369" cy="86230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3 – první čtvrť</a:t>
          </a:r>
          <a:endParaRPr lang="cs-CZ" sz="16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315341" y="122598"/>
        <a:ext cx="937369" cy="862306"/>
      </dsp:txXfrm>
    </dsp:sp>
    <dsp:sp modelId="{ADD6C8B1-2887-42D0-B8D3-8AD5F3214462}">
      <dsp:nvSpPr>
        <dsp:cNvPr id="0" name=""/>
        <dsp:cNvSpPr/>
      </dsp:nvSpPr>
      <dsp:spPr>
        <a:xfrm>
          <a:off x="2346448" y="437518"/>
          <a:ext cx="198722" cy="2324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346448" y="437518"/>
        <a:ext cx="198722" cy="232467"/>
      </dsp:txXfrm>
    </dsp:sp>
    <dsp:sp modelId="{15441107-4405-44CD-87DF-A06EDC111DC6}">
      <dsp:nvSpPr>
        <dsp:cNvPr id="0" name=""/>
        <dsp:cNvSpPr/>
      </dsp:nvSpPr>
      <dsp:spPr>
        <a:xfrm>
          <a:off x="2627659" y="122598"/>
          <a:ext cx="937369" cy="86230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5 -úplněk</a:t>
          </a:r>
          <a:endParaRPr lang="cs-CZ" sz="16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627659" y="122598"/>
        <a:ext cx="937369" cy="862306"/>
      </dsp:txXfrm>
    </dsp:sp>
    <dsp:sp modelId="{EE627435-876D-439F-AC35-BD29B4FE6F54}">
      <dsp:nvSpPr>
        <dsp:cNvPr id="0" name=""/>
        <dsp:cNvSpPr/>
      </dsp:nvSpPr>
      <dsp:spPr>
        <a:xfrm>
          <a:off x="3658765" y="437518"/>
          <a:ext cx="198722" cy="2324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658765" y="437518"/>
        <a:ext cx="198722" cy="232467"/>
      </dsp:txXfrm>
    </dsp:sp>
    <dsp:sp modelId="{13CCAEDD-3A9F-46EE-8857-5B67264F2A6D}">
      <dsp:nvSpPr>
        <dsp:cNvPr id="0" name=""/>
        <dsp:cNvSpPr/>
      </dsp:nvSpPr>
      <dsp:spPr>
        <a:xfrm>
          <a:off x="3939976" y="122598"/>
          <a:ext cx="937369" cy="86230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7 – poslední čtvrť</a:t>
          </a:r>
          <a:endParaRPr lang="cs-CZ" sz="16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939976" y="122598"/>
        <a:ext cx="937369" cy="862306"/>
      </dsp:txXfrm>
    </dsp:sp>
    <dsp:sp modelId="{46BC95DB-C372-409B-A1D8-BA670FA6692D}">
      <dsp:nvSpPr>
        <dsp:cNvPr id="0" name=""/>
        <dsp:cNvSpPr/>
      </dsp:nvSpPr>
      <dsp:spPr>
        <a:xfrm>
          <a:off x="4971083" y="437518"/>
          <a:ext cx="198722" cy="2324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971083" y="437518"/>
        <a:ext cx="198722" cy="232467"/>
      </dsp:txXfrm>
    </dsp:sp>
    <dsp:sp modelId="{6B0D787A-4292-4AED-9F16-6A96C814CE53}">
      <dsp:nvSpPr>
        <dsp:cNvPr id="0" name=""/>
        <dsp:cNvSpPr/>
      </dsp:nvSpPr>
      <dsp:spPr>
        <a:xfrm>
          <a:off x="5252294" y="122598"/>
          <a:ext cx="937369" cy="86230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9 - nov</a:t>
          </a:r>
          <a:endParaRPr lang="cs-CZ" sz="16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252294" y="122598"/>
        <a:ext cx="937369" cy="862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6.jpeg"/><Relationship Id="rId7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image" Target="../media/image3.jpeg"/><Relationship Id="rId4" Type="http://schemas.openxmlformats.org/officeDocument/2006/relationships/image" Target="../media/image4.jpe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6.jpeg"/><Relationship Id="rId7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image" Target="../media/image3.jpeg"/><Relationship Id="rId4" Type="http://schemas.openxmlformats.org/officeDocument/2006/relationships/image" Target="../media/image4.jpeg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1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ffice.microsoft/" TargetMode="External"/><Relationship Id="rId5" Type="http://schemas.openxmlformats.org/officeDocument/2006/relationships/hyperlink" Target="http://commons.wikimedia.org/wiki/Hlavn%C3%AD_strana?uselang=cs" TargetMode="External"/><Relationship Id="rId4" Type="http://schemas.openxmlformats.org/officeDocument/2006/relationships/image" Target="../media/image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10.12.012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VY_52_INOVACE_02_ZEMĚPIS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Sluneční soustava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SLUNEČNÍ  SOUSTAVA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2" name="Picture 4" descr="C:\Users\Čapková\Desktop\Sluneční soust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H="1" flipV="1">
            <a:off x="2555776" y="2492896"/>
            <a:ext cx="4227364" cy="2084216"/>
          </a:xfrm>
          <a:prstGeom prst="rect">
            <a:avLst/>
          </a:prstGeom>
          <a:noFill/>
        </p:spPr>
      </p:pic>
      <p:pic>
        <p:nvPicPr>
          <p:cNvPr id="13" name="Picture 3" descr="C:\Users\Čapková\Desktop\Slunce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687013">
            <a:off x="511633" y="2037041"/>
            <a:ext cx="1682420" cy="1194876"/>
          </a:xfrm>
          <a:prstGeom prst="rect">
            <a:avLst/>
          </a:prstGeom>
          <a:noFill/>
        </p:spPr>
      </p:pic>
      <p:pic>
        <p:nvPicPr>
          <p:cNvPr id="14" name="Picture 1" descr="C:\Users\Čapková\Desktop\DUMY-nově\DUMY-Čapková\Pictures\Pictures\Vesmír\Galerie Microsoft\druž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626194">
            <a:off x="7047433" y="1980554"/>
            <a:ext cx="1634717" cy="1244198"/>
          </a:xfrm>
          <a:prstGeom prst="rect">
            <a:avLst/>
          </a:prstGeom>
          <a:noFill/>
        </p:spPr>
      </p:pic>
      <p:pic>
        <p:nvPicPr>
          <p:cNvPr id="6" name="Picture 2" descr="C:\Users\Čapková\Desktop\Meteori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800000" flipH="1" flipV="1">
            <a:off x="683568" y="3645024"/>
            <a:ext cx="1512168" cy="1209736"/>
          </a:xfrm>
          <a:prstGeom prst="rect">
            <a:avLst/>
          </a:prstGeom>
          <a:noFill/>
        </p:spPr>
      </p:pic>
      <p:pic>
        <p:nvPicPr>
          <p:cNvPr id="7" name="Picture 3" descr="C:\Users\Čapková\Desktop\DUMY-nově\DUMY-Čapková\Pictures\Pictures\Vesmír\Galerie Microsoft\Satur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3645024"/>
            <a:ext cx="1493048" cy="1179779"/>
          </a:xfrm>
          <a:prstGeom prst="rect">
            <a:avLst/>
          </a:prstGeom>
          <a:noFill/>
        </p:spPr>
      </p:pic>
      <p:pic>
        <p:nvPicPr>
          <p:cNvPr id="8" name="Picture 2" descr="C:\Users\Čapková\Desktop\DUMY-nově\DUMY-Čapková\Pictures\Pictures\Vesmír\Galerie Microsoft\kometa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5157192"/>
            <a:ext cx="1728192" cy="1260537"/>
          </a:xfrm>
          <a:prstGeom prst="rect">
            <a:avLst/>
          </a:prstGeom>
          <a:noFill/>
        </p:spPr>
      </p:pic>
      <p:pic>
        <p:nvPicPr>
          <p:cNvPr id="9" name="Picture 7" descr="C:\Users\Čapková\AppData\Local\Microsoft\Windows\Temporary Internet Files\Content.IE5\0YP7VF64\MP90043084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4941168"/>
            <a:ext cx="2114382" cy="1551097"/>
          </a:xfrm>
          <a:prstGeom prst="rect">
            <a:avLst/>
          </a:prstGeom>
          <a:noFill/>
        </p:spPr>
      </p:pic>
      <p:grpSp>
        <p:nvGrpSpPr>
          <p:cNvPr id="10" name="Skupina 15"/>
          <p:cNvGrpSpPr/>
          <p:nvPr/>
        </p:nvGrpSpPr>
        <p:grpSpPr>
          <a:xfrm>
            <a:off x="3203848" y="2780928"/>
            <a:ext cx="5127562" cy="3611690"/>
            <a:chOff x="3343033" y="4063109"/>
            <a:chExt cx="5127562" cy="3611690"/>
          </a:xfrm>
        </p:grpSpPr>
        <p:sp>
          <p:nvSpPr>
            <p:cNvPr id="11" name="Obdélník 10"/>
            <p:cNvSpPr/>
            <p:nvPr/>
          </p:nvSpPr>
          <p:spPr>
            <a:xfrm>
              <a:off x="6799417" y="6367365"/>
              <a:ext cx="1671178" cy="1307434"/>
            </a:xfrm>
            <a:prstGeom prst="rect">
              <a:avLst/>
            </a:prstGeom>
            <a:blipFill rotWithShape="0">
              <a:blip r:embed="rId10" cstate="print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3343033" y="4063109"/>
              <a:ext cx="1122140" cy="9855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5720" tIns="34290" rIns="45720" bIns="34290" numCol="1" spcCol="1270" anchor="ctr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835696" y="476672"/>
            <a:ext cx="5400600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SLUNEČNÍ  SOUSTAVA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403648" y="404664"/>
            <a:ext cx="6120680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P</a:t>
            </a:r>
            <a:r>
              <a:rPr lang="cs-CZ" sz="4000" noProof="0" dirty="0" err="1" smtClean="0">
                <a:latin typeface="+mj-lt"/>
                <a:ea typeface="+mj-ea"/>
                <a:cs typeface="+mj-cs"/>
              </a:rPr>
              <a:t>řiřaď</a:t>
            </a:r>
            <a:r>
              <a:rPr lang="cs-CZ" sz="4000" noProof="0" dirty="0" smtClean="0">
                <a:latin typeface="+mj-lt"/>
                <a:ea typeface="+mj-ea"/>
                <a:cs typeface="+mj-cs"/>
              </a:rPr>
              <a:t> k pojmu název 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03648" y="1556792"/>
          <a:ext cx="6096000" cy="4156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9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NEJVĚTŠÍ  PLANETA</a:t>
                      </a:r>
                    </a:p>
                    <a:p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69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NEJMENŠÍ</a:t>
                      </a:r>
                      <a:r>
                        <a:rPr lang="cs-CZ" sz="2000" b="0" baseline="0" dirty="0" smtClean="0"/>
                        <a:t>  PLANETA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9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„TRPASLIČÍ“</a:t>
                      </a:r>
                      <a:r>
                        <a:rPr lang="cs-CZ" sz="2000" b="0" baseline="0" dirty="0" smtClean="0"/>
                        <a:t> PLANETA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9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PLANETKA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9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PŘIROZENÁ</a:t>
                      </a:r>
                      <a:r>
                        <a:rPr lang="cs-CZ" sz="2000" b="0" baseline="0" dirty="0" smtClean="0"/>
                        <a:t>  DRUŽICE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651313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PLANETÁRNÍ  SONDA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1403648" y="6093296"/>
            <a:ext cx="6120680" cy="400110"/>
          </a:xfrm>
          <a:prstGeom prst="rect">
            <a:avLst/>
          </a:prstGeom>
          <a:solidFill>
            <a:srgbClr val="99FFCC">
              <a:alpha val="50196"/>
            </a:srgb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           Pluto, Měsíc, Merkur, </a:t>
            </a:r>
            <a:r>
              <a:rPr lang="cs-CZ" sz="2000" dirty="0" err="1" smtClean="0"/>
              <a:t>Veněra</a:t>
            </a:r>
            <a:r>
              <a:rPr lang="cs-CZ" sz="2000" dirty="0" smtClean="0"/>
              <a:t>, Ceres, Jupiter  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1772816"/>
          <a:ext cx="6096000" cy="3888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48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NEJVĚTŠÍ  PLANETA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Jupiter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NEJMENŠÍ</a:t>
                      </a:r>
                      <a:r>
                        <a:rPr lang="cs-CZ" sz="2000" b="0" baseline="0" dirty="0" smtClean="0"/>
                        <a:t>  PLANETA</a:t>
                      </a:r>
                      <a:endParaRPr lang="cs-CZ" sz="2000" b="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Merkur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„TRPASLIČÍ“</a:t>
                      </a:r>
                      <a:r>
                        <a:rPr lang="cs-CZ" sz="2000" b="0" baseline="0" dirty="0" smtClean="0"/>
                        <a:t> PLANETA</a:t>
                      </a:r>
                      <a:endParaRPr lang="cs-CZ" sz="2000" b="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Pluto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PLANETKA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Ceres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PŘIROZENÁ</a:t>
                      </a:r>
                      <a:r>
                        <a:rPr lang="cs-CZ" sz="2000" b="0" baseline="0" dirty="0" smtClean="0"/>
                        <a:t>  DRUŽICE</a:t>
                      </a:r>
                      <a:endParaRPr lang="cs-CZ" sz="2000" b="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Měsíc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PLANETÁRNÍ  SONDA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Veněra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923928" y="836712"/>
            <a:ext cx="1944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Sluneční soustava začala vznikat přibližně před: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13576" cy="1512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 5 miliardami let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10 miliardami let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 miliardami let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429000"/>
            <a:ext cx="87849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Spoj jména známých astronomů minulosti s jejich významnými objevy: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653136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8000"/>
                </a:solidFill>
              </a:rPr>
              <a:t>Mikuláš </a:t>
            </a:r>
            <a:r>
              <a:rPr lang="cs-CZ" sz="2000" dirty="0" err="1" smtClean="0">
                <a:solidFill>
                  <a:srgbClr val="008000"/>
                </a:solidFill>
              </a:rPr>
              <a:t>Koperník</a:t>
            </a:r>
            <a:r>
              <a:rPr lang="cs-CZ" sz="2000" dirty="0" smtClean="0">
                <a:solidFill>
                  <a:srgbClr val="008000"/>
                </a:solidFill>
              </a:rPr>
              <a:t> </a:t>
            </a:r>
            <a:r>
              <a:rPr lang="cs-CZ" sz="2000" dirty="0" smtClean="0"/>
              <a:t>(15.-16.st.)         zákony pohybů planet kolem Slunce</a:t>
            </a:r>
          </a:p>
          <a:p>
            <a:r>
              <a:rPr lang="cs-CZ" sz="2000" dirty="0" smtClean="0">
                <a:solidFill>
                  <a:srgbClr val="9900CC"/>
                </a:solidFill>
              </a:rPr>
              <a:t>Galileo Galilei </a:t>
            </a:r>
            <a:r>
              <a:rPr lang="cs-CZ" sz="2000" dirty="0" smtClean="0"/>
              <a:t>(16.-17.st)                pozorování oblohy dalekohledem</a:t>
            </a:r>
          </a:p>
          <a:p>
            <a:r>
              <a:rPr lang="cs-CZ" sz="2000" dirty="0" err="1" smtClean="0">
                <a:solidFill>
                  <a:srgbClr val="663300"/>
                </a:solidFill>
              </a:rPr>
              <a:t>Johannes</a:t>
            </a:r>
            <a:r>
              <a:rPr lang="cs-CZ" sz="2000" dirty="0" smtClean="0">
                <a:solidFill>
                  <a:srgbClr val="663300"/>
                </a:solidFill>
              </a:rPr>
              <a:t> </a:t>
            </a:r>
            <a:r>
              <a:rPr lang="cs-CZ" sz="2000" dirty="0" err="1" smtClean="0">
                <a:solidFill>
                  <a:srgbClr val="663300"/>
                </a:solidFill>
              </a:rPr>
              <a:t>Kepler</a:t>
            </a:r>
            <a:r>
              <a:rPr lang="cs-CZ" sz="2000" dirty="0" smtClean="0">
                <a:solidFill>
                  <a:srgbClr val="663300"/>
                </a:solidFill>
              </a:rPr>
              <a:t> </a:t>
            </a:r>
            <a:r>
              <a:rPr lang="cs-CZ" sz="2000" dirty="0" smtClean="0"/>
              <a:t>(16.-17.st)           Slunce je středem sluneční soustavy a vesmíru 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 Sluneční soustava začala vznikat přibližně před: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013576" cy="1512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 5 miliardami let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10 miliardami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 miliardam</a:t>
            </a:r>
            <a:r>
              <a:rPr lang="cs-CZ" sz="2000" i="1" dirty="0" smtClean="0"/>
              <a:t>i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429000"/>
            <a:ext cx="87849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Spoj jména známých astronomů minulosti s jejich významnými objevy: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9715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404664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3563888" y="4869160"/>
            <a:ext cx="504056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419872" y="4869160"/>
            <a:ext cx="720080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131840" y="5157192"/>
            <a:ext cx="93610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39552" y="4653136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8000"/>
                </a:solidFill>
              </a:rPr>
              <a:t>Mikuláš </a:t>
            </a:r>
            <a:r>
              <a:rPr lang="cs-CZ" sz="2000" dirty="0" err="1" smtClean="0">
                <a:solidFill>
                  <a:srgbClr val="008000"/>
                </a:solidFill>
              </a:rPr>
              <a:t>Koperník</a:t>
            </a:r>
            <a:r>
              <a:rPr lang="cs-CZ" sz="2000" dirty="0" smtClean="0">
                <a:solidFill>
                  <a:srgbClr val="008000"/>
                </a:solidFill>
              </a:rPr>
              <a:t> </a:t>
            </a:r>
            <a:r>
              <a:rPr lang="cs-CZ" sz="2000" dirty="0" smtClean="0"/>
              <a:t>(15.-16.st.)         zákony pohybů planet kolem Slunce</a:t>
            </a:r>
          </a:p>
          <a:p>
            <a:r>
              <a:rPr lang="cs-CZ" sz="2000" dirty="0" smtClean="0">
                <a:solidFill>
                  <a:srgbClr val="9900CC"/>
                </a:solidFill>
              </a:rPr>
              <a:t>Galileo Galilei </a:t>
            </a:r>
            <a:r>
              <a:rPr lang="cs-CZ" sz="2000" dirty="0" smtClean="0"/>
              <a:t>(16.-17.st)                pozorování oblohy dalekohledem</a:t>
            </a:r>
          </a:p>
          <a:p>
            <a:r>
              <a:rPr lang="cs-CZ" sz="2000" dirty="0" err="1" smtClean="0">
                <a:solidFill>
                  <a:srgbClr val="663300"/>
                </a:solidFill>
              </a:rPr>
              <a:t>Johannes</a:t>
            </a:r>
            <a:r>
              <a:rPr lang="cs-CZ" sz="2000" dirty="0" smtClean="0">
                <a:solidFill>
                  <a:srgbClr val="663300"/>
                </a:solidFill>
              </a:rPr>
              <a:t> </a:t>
            </a:r>
            <a:r>
              <a:rPr lang="cs-CZ" sz="2000" dirty="0" err="1" smtClean="0">
                <a:solidFill>
                  <a:srgbClr val="663300"/>
                </a:solidFill>
              </a:rPr>
              <a:t>Kepler</a:t>
            </a:r>
            <a:r>
              <a:rPr lang="cs-CZ" sz="2000" dirty="0" smtClean="0">
                <a:solidFill>
                  <a:srgbClr val="663300"/>
                </a:solidFill>
              </a:rPr>
              <a:t> </a:t>
            </a:r>
            <a:r>
              <a:rPr lang="cs-CZ" sz="2000" dirty="0" smtClean="0"/>
              <a:t>(16.-17.st)           Slunce je středem sluneční soustavy a vesmíru </a:t>
            </a:r>
            <a:endParaRPr lang="cs-CZ" sz="20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Čapková\Desktop\DUMY-nově\DUMY-Čapková\Pictures\Pictures\Vesmír\Galerie Microsoft\Měsíc ze Zem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509120"/>
            <a:ext cx="2304256" cy="1656184"/>
          </a:xfrm>
          <a:prstGeom prst="rect">
            <a:avLst/>
          </a:prstGeom>
          <a:noFill/>
        </p:spPr>
      </p:pic>
      <p:sp>
        <p:nvSpPr>
          <p:cNvPr id="2" name="Nadpis 9"/>
          <p:cNvSpPr txBox="1">
            <a:spLocks/>
          </p:cNvSpPr>
          <p:nvPr/>
        </p:nvSpPr>
        <p:spPr>
          <a:xfrm>
            <a:off x="2699792" y="3284984"/>
            <a:ext cx="3888432" cy="576064"/>
          </a:xfrm>
          <a:prstGeom prst="rect">
            <a:avLst/>
          </a:prstGeom>
          <a:solidFill>
            <a:srgbClr val="FFFF66">
              <a:alpha val="50196"/>
            </a:srgbClr>
          </a:solidFill>
          <a:ln>
            <a:solidFill>
              <a:srgbClr val="FF6600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dirty="0" smtClean="0">
                <a:latin typeface="+mj-lt"/>
                <a:ea typeface="+mj-ea"/>
                <a:cs typeface="+mj-cs"/>
              </a:rPr>
              <a:t>Přiřaď pojmy k obrázkům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 descr="C:\Users\Čapková\Desktop\DUMY-nově\DUMY-Čapková\Pictures\Pictures\Vesmír\Galerie Microsoft\Satur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620688"/>
            <a:ext cx="2369338" cy="1872208"/>
          </a:xfrm>
          <a:prstGeom prst="rect">
            <a:avLst/>
          </a:prstGeom>
          <a:noFill/>
        </p:spPr>
      </p:pic>
      <p:pic>
        <p:nvPicPr>
          <p:cNvPr id="5" name="Picture 1" descr="C:\Users\Čapková\Desktop\DUMY-nově\DUMY-Čapková\Pictures\Pictures\Vesmír\Galerie Microsoft\družice.jpg"/>
          <p:cNvPicPr>
            <a:picLocks noChangeAspect="1" noChangeArrowheads="1"/>
          </p:cNvPicPr>
          <p:nvPr/>
        </p:nvPicPr>
        <p:blipFill>
          <a:blip r:embed="rId4" cstate="print"/>
          <a:srcRect l="33057" t="32010" r="22866" b="20213"/>
          <a:stretch>
            <a:fillRect/>
          </a:stretch>
        </p:blipFill>
        <p:spPr bwMode="auto">
          <a:xfrm>
            <a:off x="6300192" y="5013176"/>
            <a:ext cx="1800200" cy="1462662"/>
          </a:xfrm>
          <a:prstGeom prst="rect">
            <a:avLst/>
          </a:prstGeom>
          <a:noFill/>
        </p:spPr>
      </p:pic>
      <p:pic>
        <p:nvPicPr>
          <p:cNvPr id="6" name="Picture 3" descr="C:\Users\Čapková\Desktop\Slunce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88640"/>
            <a:ext cx="2304256" cy="1728192"/>
          </a:xfrm>
          <a:prstGeom prst="rect">
            <a:avLst/>
          </a:prstGeom>
          <a:noFill/>
        </p:spPr>
      </p:pic>
      <p:pic>
        <p:nvPicPr>
          <p:cNvPr id="7" name="Picture 3" descr="C:\Users\Čapková\Desktop\Meteo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800000" flipH="1" flipV="1">
            <a:off x="251520" y="2708920"/>
            <a:ext cx="2160240" cy="1596675"/>
          </a:xfrm>
          <a:prstGeom prst="rect">
            <a:avLst/>
          </a:prstGeom>
          <a:noFill/>
        </p:spPr>
      </p:pic>
      <p:pic>
        <p:nvPicPr>
          <p:cNvPr id="8" name="Picture 2" descr="C:\Users\Čapková\Desktop\Meteori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H="1" flipV="1">
            <a:off x="395536" y="188640"/>
            <a:ext cx="2250248" cy="1800200"/>
          </a:xfrm>
          <a:prstGeom prst="rect">
            <a:avLst/>
          </a:prstGeom>
          <a:noFill/>
        </p:spPr>
      </p:pic>
      <p:pic>
        <p:nvPicPr>
          <p:cNvPr id="9" name="Picture 4" descr="C:\Users\Čapková\Desktop\Asteroid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2780928"/>
            <a:ext cx="2016224" cy="1531806"/>
          </a:xfrm>
          <a:prstGeom prst="rect">
            <a:avLst/>
          </a:prstGeom>
          <a:noFill/>
        </p:spPr>
      </p:pic>
      <p:pic>
        <p:nvPicPr>
          <p:cNvPr id="2050" name="Picture 2" descr="C:\Users\Čapková\Desktop\Kometa.jpg"/>
          <p:cNvPicPr>
            <a:picLocks noChangeAspect="1" noChangeArrowheads="1"/>
          </p:cNvPicPr>
          <p:nvPr/>
        </p:nvPicPr>
        <p:blipFill>
          <a:blip r:embed="rId9" cstate="print"/>
          <a:srcRect l="15625" t="18046" r="12500"/>
          <a:stretch>
            <a:fillRect/>
          </a:stretch>
        </p:blipFill>
        <p:spPr bwMode="auto">
          <a:xfrm>
            <a:off x="971600" y="4869160"/>
            <a:ext cx="1800200" cy="1587145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7020272" y="1844824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635896" y="2348880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3568" y="1916832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092280" y="4293096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39552" y="422108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043608" y="638132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372200" y="638132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 rot="638282">
            <a:off x="5668883" y="4435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kometa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03848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asterorid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891490">
            <a:off x="2216764" y="423525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planeta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64886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meteorit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842592" flipH="1">
            <a:off x="8186112" y="4995102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hvězda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89753" y="402019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meteor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20485716">
            <a:off x="5446163" y="2493383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umělá družice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5536" y="22768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přirozená družice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779912" y="6093296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Čapková\Desktop\DUMY-nově\DUMY-Čapková\Pictures\Pictures\Vesmír\Galerie Microsoft\Měsíc ze Zem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509120"/>
            <a:ext cx="2304256" cy="1656184"/>
          </a:xfrm>
          <a:prstGeom prst="rect">
            <a:avLst/>
          </a:prstGeom>
          <a:noFill/>
        </p:spPr>
      </p:pic>
      <p:sp>
        <p:nvSpPr>
          <p:cNvPr id="2" name="Nadpis 9"/>
          <p:cNvSpPr txBox="1">
            <a:spLocks/>
          </p:cNvSpPr>
          <p:nvPr/>
        </p:nvSpPr>
        <p:spPr>
          <a:xfrm>
            <a:off x="2843808" y="3284984"/>
            <a:ext cx="3168352" cy="648072"/>
          </a:xfrm>
          <a:prstGeom prst="rect">
            <a:avLst/>
          </a:prstGeom>
          <a:solidFill>
            <a:schemeClr val="bg1">
              <a:alpha val="50196"/>
            </a:schemeClr>
          </a:solidFill>
          <a:ln>
            <a:solidFill>
              <a:schemeClr val="bg1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Řešení: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 descr="C:\Users\Čapková\Desktop\DUMY-nově\DUMY-Čapková\Pictures\Pictures\Vesmír\Galerie Microsoft\Satur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620688"/>
            <a:ext cx="2369338" cy="1872208"/>
          </a:xfrm>
          <a:prstGeom prst="rect">
            <a:avLst/>
          </a:prstGeom>
          <a:noFill/>
        </p:spPr>
      </p:pic>
      <p:pic>
        <p:nvPicPr>
          <p:cNvPr id="5" name="Picture 1" descr="C:\Users\Čapková\Desktop\DUMY-nově\DUMY-Čapková\Pictures\Pictures\Vesmír\Galerie Microsoft\družice.jpg"/>
          <p:cNvPicPr>
            <a:picLocks noChangeAspect="1" noChangeArrowheads="1"/>
          </p:cNvPicPr>
          <p:nvPr/>
        </p:nvPicPr>
        <p:blipFill>
          <a:blip r:embed="rId4" cstate="print"/>
          <a:srcRect l="33057" t="32010" r="22866" b="20213"/>
          <a:stretch>
            <a:fillRect/>
          </a:stretch>
        </p:blipFill>
        <p:spPr bwMode="auto">
          <a:xfrm>
            <a:off x="6300192" y="5013176"/>
            <a:ext cx="1800200" cy="1462662"/>
          </a:xfrm>
          <a:prstGeom prst="rect">
            <a:avLst/>
          </a:prstGeom>
          <a:noFill/>
        </p:spPr>
      </p:pic>
      <p:pic>
        <p:nvPicPr>
          <p:cNvPr id="6" name="Picture 3" descr="C:\Users\Čapková\Desktop\Slunce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88640"/>
            <a:ext cx="2304256" cy="1728192"/>
          </a:xfrm>
          <a:prstGeom prst="rect">
            <a:avLst/>
          </a:prstGeom>
          <a:noFill/>
        </p:spPr>
      </p:pic>
      <p:pic>
        <p:nvPicPr>
          <p:cNvPr id="7" name="Picture 3" descr="C:\Users\Čapková\Desktop\Meteo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800000" flipH="1" flipV="1">
            <a:off x="251520" y="2708920"/>
            <a:ext cx="2160240" cy="1596675"/>
          </a:xfrm>
          <a:prstGeom prst="rect">
            <a:avLst/>
          </a:prstGeom>
          <a:noFill/>
        </p:spPr>
      </p:pic>
      <p:pic>
        <p:nvPicPr>
          <p:cNvPr id="8" name="Picture 2" descr="C:\Users\Čapková\Desktop\Meteori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H="1" flipV="1">
            <a:off x="395536" y="188640"/>
            <a:ext cx="2250248" cy="1800200"/>
          </a:xfrm>
          <a:prstGeom prst="rect">
            <a:avLst/>
          </a:prstGeom>
          <a:noFill/>
        </p:spPr>
      </p:pic>
      <p:pic>
        <p:nvPicPr>
          <p:cNvPr id="9" name="Picture 4" descr="C:\Users\Čapková\Desktop\Asteroid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2780928"/>
            <a:ext cx="2016224" cy="1531806"/>
          </a:xfrm>
          <a:prstGeom prst="rect">
            <a:avLst/>
          </a:prstGeom>
          <a:noFill/>
        </p:spPr>
      </p:pic>
      <p:pic>
        <p:nvPicPr>
          <p:cNvPr id="2050" name="Picture 2" descr="C:\Users\Čapková\Desktop\Kometa.jpg"/>
          <p:cNvPicPr>
            <a:picLocks noChangeAspect="1" noChangeArrowheads="1"/>
          </p:cNvPicPr>
          <p:nvPr/>
        </p:nvPicPr>
        <p:blipFill>
          <a:blip r:embed="rId9" cstate="print"/>
          <a:srcRect l="15625" t="18046" r="12500"/>
          <a:stretch>
            <a:fillRect/>
          </a:stretch>
        </p:blipFill>
        <p:spPr bwMode="auto">
          <a:xfrm>
            <a:off x="971600" y="4869160"/>
            <a:ext cx="1800200" cy="1587145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7092280" y="1916832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635896" y="2348880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noFill/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3568" y="1916832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164288" y="4293096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39552" y="422108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043608" y="638132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372200" y="6381328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187624" y="630932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kometa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42210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asterorid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56893" y="2289851"/>
            <a:ext cx="1633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planeta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18448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meteorit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7112949" y="1891290"/>
            <a:ext cx="161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hvězda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41490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meteor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44208" y="63093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umělá družice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779912" y="6093296"/>
            <a:ext cx="1656184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07904" y="60212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přirozená družice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  <p:bldP spid="25" grpId="0" build="p"/>
      <p:bldP spid="21" grpId="0" build="p"/>
      <p:bldP spid="22" grpId="0" build="p"/>
      <p:bldP spid="23" grpId="0" build="p"/>
      <p:bldP spid="26" grpId="0" build="p"/>
      <p:bldP spid="27" grpId="0" build="p"/>
      <p:bldP spid="3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Vzdálenost Země od Slunce je přibližně: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13576" cy="1512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150 tis.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150 mil.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150 mld. km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429000"/>
            <a:ext cx="87849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Slunce je koule žhavých plynů, teploty se odhadují: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486916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graphicFrame>
        <p:nvGraphicFramePr>
          <p:cNvPr id="9" name="Diagram 8"/>
          <p:cNvGraphicFramePr/>
          <p:nvPr/>
        </p:nvGraphicFramePr>
        <p:xfrm>
          <a:off x="1043608" y="4149080"/>
          <a:ext cx="6264696" cy="1959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979712" y="49411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157592" cy="57606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Vzdálenost Země od Slunce je přibližně: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13576" cy="1512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150 tis.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150 mil. km (astronomická jednotka)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000" dirty="0" smtClean="0"/>
              <a:t>150 mld. km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39552" y="3429000"/>
            <a:ext cx="87849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Slunce je koule žhavých plynů, teploty se odhadují: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486916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400" dirty="0" smtClean="0"/>
          </a:p>
          <a:p>
            <a:pPr marL="514350" indent="-514350"/>
            <a:endParaRPr lang="cs-CZ" sz="2400" dirty="0" smtClean="0"/>
          </a:p>
        </p:txBody>
      </p:sp>
      <p:graphicFrame>
        <p:nvGraphicFramePr>
          <p:cNvPr id="9" name="Diagram 8"/>
          <p:cNvGraphicFramePr/>
          <p:nvPr/>
        </p:nvGraphicFramePr>
        <p:xfrm>
          <a:off x="1043608" y="4149080"/>
          <a:ext cx="6264696" cy="1959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979712" y="49411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32656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CC408F8-0BB2-480B-9B2E-7A1515086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>
                                            <p:graphicEl>
                                              <a:dgm id="{9CC408F8-0BB2-480B-9B2E-7A1515086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>
                                            <p:graphicEl>
                                              <a:dgm id="{9CC408F8-0BB2-480B-9B2E-7A15150865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24BCFB27-CD12-46B5-81DD-8DE39E0693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>
                                            <p:graphicEl>
                                              <a:dgm id="{24BCFB27-CD12-46B5-81DD-8DE39E0693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>
                                            <p:graphicEl>
                                              <a:dgm id="{24BCFB27-CD12-46B5-81DD-8DE39E0693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DED1857-1364-4549-9399-74B7BB435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>
                                            <p:graphicEl>
                                              <a:dgm id="{9DED1857-1364-4549-9399-74B7BB435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>
                                            <p:graphicEl>
                                              <a:dgm id="{9DED1857-1364-4549-9399-74B7BB435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ECCBDAF-CFA7-4710-BB64-2FDDD6264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>
                                            <p:graphicEl>
                                              <a:dgm id="{8ECCBDAF-CFA7-4710-BB64-2FDDD6264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>
                                            <p:graphicEl>
                                              <a:dgm id="{8ECCBDAF-CFA7-4710-BB64-2FDDD6264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DE37643-0B20-4904-8947-56A02A84C0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graphicEl>
                                              <a:dgm id="{5DE37643-0B20-4904-8947-56A02A84C0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graphicEl>
                                              <a:dgm id="{5DE37643-0B20-4904-8947-56A02A84C0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03C6C3F-5256-4296-9EDD-3DA32500B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9">
                                            <p:graphicEl>
                                              <a:dgm id="{A03C6C3F-5256-4296-9EDD-3DA32500B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>
                                            <p:graphicEl>
                                              <a:dgm id="{A03C6C3F-5256-4296-9EDD-3DA32500B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B05708E-1A7F-44DE-A03B-8122759A6C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9">
                                            <p:graphicEl>
                                              <a:dgm id="{FB05708E-1A7F-44DE-A03B-8122759A6C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9">
                                            <p:graphicEl>
                                              <a:dgm id="{FB05708E-1A7F-44DE-A03B-8122759A6C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7DD8F0F-18CC-4652-B423-27BA2F865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9">
                                            <p:graphicEl>
                                              <a:dgm id="{87DD8F0F-18CC-4652-B423-27BA2F865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9">
                                            <p:graphicEl>
                                              <a:dgm id="{87DD8F0F-18CC-4652-B423-27BA2F865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Graphic spid="9" grpId="0" uiExpand="1">
        <p:bldSub>
          <a:bldDgm bld="lvlAtOnc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Sluneční 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1115616" y="1412776"/>
            <a:ext cx="6984776" cy="35283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54868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Seřaď planety podle vzdálenosti od Slunce (‹):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611560" y="3212976"/>
            <a:ext cx="64807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115616" y="3212976"/>
            <a:ext cx="288032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619672" y="3284984"/>
            <a:ext cx="72008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835696" y="3212976"/>
            <a:ext cx="360040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915816" y="3861048"/>
            <a:ext cx="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4860032" y="3645024"/>
            <a:ext cx="144016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6300192" y="3356992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7236296" y="3356992"/>
            <a:ext cx="576064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Sluneční 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1115616" y="1412776"/>
            <a:ext cx="6984776" cy="35283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76470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         Seřaď planety podle vzdálenosti od Slunce (‹):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611560" y="3212976"/>
            <a:ext cx="64807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115616" y="3212976"/>
            <a:ext cx="288032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619672" y="3284984"/>
            <a:ext cx="72008" cy="3024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835696" y="3212976"/>
            <a:ext cx="360040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915816" y="3861048"/>
            <a:ext cx="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4860032" y="3645024"/>
            <a:ext cx="144016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6300192" y="3356992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7236296" y="3356992"/>
            <a:ext cx="576064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491880" y="2606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941168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5892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35696" y="50131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55892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49411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544522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08304" y="59492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7" grpId="0" build="p"/>
      <p:bldP spid="19" grpId="0" build="p"/>
      <p:bldP spid="21" grpId="0" build="p"/>
      <p:bldP spid="24" grpId="0" build="p"/>
      <p:bldP spid="25" grpId="0" build="p"/>
      <p:bldP spid="26" grpId="0" build="p"/>
      <p:bldP spid="2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Proč můžeme vidět Měsíc jako jasný objekt (pouze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stejnou přivrácenou stranu), </a:t>
            </a:r>
            <a:r>
              <a:rPr lang="cs-CZ" sz="2800" smtClean="0">
                <a:solidFill>
                  <a:srgbClr val="0070C0"/>
                </a:solidFill>
              </a:rPr>
              <a:t>když </a:t>
            </a:r>
            <a:r>
              <a:rPr lang="cs-CZ" sz="2800" smtClean="0">
                <a:solidFill>
                  <a:srgbClr val="0070C0"/>
                </a:solidFill>
              </a:rPr>
              <a:t>není </a:t>
            </a:r>
            <a:r>
              <a:rPr lang="cs-CZ" sz="2800" dirty="0" smtClean="0">
                <a:solidFill>
                  <a:srgbClr val="0070C0"/>
                </a:solidFill>
              </a:rPr>
              <a:t>hvězdou?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83568" y="1772816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356992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Kolik základních pohybů Měsíc vykonává?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83568" y="4077072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Proč můžeme vidět Měsíc jako jasný objekt (pouze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stejnou přivrácenou stranu), když </a:t>
            </a:r>
            <a:r>
              <a:rPr lang="cs-CZ" sz="2800" dirty="0" smtClean="0">
                <a:solidFill>
                  <a:srgbClr val="0070C0"/>
                </a:solidFill>
              </a:rPr>
              <a:t>není </a:t>
            </a:r>
            <a:r>
              <a:rPr lang="cs-CZ" sz="2800" dirty="0" smtClean="0">
                <a:solidFill>
                  <a:srgbClr val="0070C0"/>
                </a:solidFill>
              </a:rPr>
              <a:t>hvězdou?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83568" y="2204864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3501008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Kolik základních pohybů Měsíc vykonává?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83568" y="4293096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260648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  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198884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Nevyzařuje vlastní světlo, částečně odráží světlo sluneční.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14908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Měsíc vykonává 3 základní pohyby: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725144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rgbClr val="FF0000"/>
                </a:solidFill>
              </a:rPr>
              <a:t>Otáčí se kolem své osy.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rgbClr val="FF0000"/>
                </a:solidFill>
              </a:rPr>
              <a:t>Obíhá kolem Země (stejně dlouho jako kolem své osy).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rgbClr val="FF0000"/>
                </a:solidFill>
              </a:rPr>
              <a:t>Obíhá spolu se Zemí kolem Slunce.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p"/>
      <p:bldP spid="12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92509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K číslům </a:t>
            </a:r>
            <a:r>
              <a:rPr lang="cs-CZ" sz="2800" dirty="0" smtClean="0">
                <a:solidFill>
                  <a:srgbClr val="0070C0"/>
                </a:solidFill>
              </a:rPr>
              <a:t>1,3,5,7,9,</a:t>
            </a:r>
            <a:r>
              <a:rPr lang="cs-CZ" sz="3200" dirty="0" smtClean="0">
                <a:solidFill>
                  <a:srgbClr val="0070C0"/>
                </a:solidFill>
              </a:rPr>
              <a:t> přiřaď názvy základních fází Měsíce: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3" name="Picture 2" descr="C:\Users\Čapková\Desktop\Fáze Měsí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556792"/>
            <a:ext cx="6081335" cy="2304256"/>
          </a:xfrm>
          <a:prstGeom prst="rect">
            <a:avLst/>
          </a:prstGeom>
          <a:noFill/>
        </p:spPr>
      </p:pic>
      <p:graphicFrame>
        <p:nvGraphicFramePr>
          <p:cNvPr id="6" name="Diagram 5"/>
          <p:cNvGraphicFramePr/>
          <p:nvPr/>
        </p:nvGraphicFramePr>
        <p:xfrm>
          <a:off x="755576" y="4725144"/>
          <a:ext cx="54242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99592" y="4509120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V kterém roce se objevila lidská stopa na Měsíci</a:t>
            </a:r>
          </a:p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 – první mimozemské přistání člověka ? 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7" name="Picture 2" descr="C:\Users\Čapková\AppData\Local\Microsoft\Windows\Temporary Internet Files\Content.IE5\Z74L4G1D\MP90018277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5517232"/>
            <a:ext cx="1440159" cy="111852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1073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   K číslům 1,3,5,7,9, přiřaď názvy základních fází Měsíce: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" name="Picture 2" descr="C:\Users\Čapková\Desktop\Fáze Měsí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340768"/>
            <a:ext cx="6081335" cy="2304256"/>
          </a:xfrm>
          <a:prstGeom prst="rect">
            <a:avLst/>
          </a:prstGeom>
          <a:noFill/>
        </p:spPr>
      </p:pic>
      <p:graphicFrame>
        <p:nvGraphicFramePr>
          <p:cNvPr id="7" name="Diagram 6"/>
          <p:cNvGraphicFramePr/>
          <p:nvPr/>
        </p:nvGraphicFramePr>
        <p:xfrm>
          <a:off x="1115616" y="3645024"/>
          <a:ext cx="6192688" cy="1107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707904" y="260648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869160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V kterém roce se objevila lidská stopa na Měsíci – první </a:t>
            </a:r>
          </a:p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mimozemské přistání člověka ?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043608" y="6021288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877272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1969</a:t>
            </a:r>
            <a:r>
              <a:rPr lang="cs-CZ" sz="2000" dirty="0" smtClean="0">
                <a:solidFill>
                  <a:srgbClr val="FF0000"/>
                </a:solidFill>
              </a:rPr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Neil</a:t>
            </a:r>
            <a:r>
              <a:rPr lang="cs-CZ" sz="2000" dirty="0" smtClean="0">
                <a:solidFill>
                  <a:srgbClr val="FF0000"/>
                </a:solidFill>
              </a:rPr>
              <a:t> Armstrong a </a:t>
            </a:r>
            <a:r>
              <a:rPr lang="cs-CZ" sz="2000" dirty="0" err="1" smtClean="0">
                <a:solidFill>
                  <a:srgbClr val="FF0000"/>
                </a:solidFill>
              </a:rPr>
              <a:t>Edwin</a:t>
            </a:r>
            <a:r>
              <a:rPr lang="cs-CZ" sz="2000" dirty="0" smtClean="0">
                <a:solidFill>
                  <a:srgbClr val="FF0000"/>
                </a:solidFill>
              </a:rPr>
              <a:t> Aldrin (Apollo 11)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3BB4A0C-1D32-4424-B944-BA4937AD4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93BB4A0C-1D32-4424-B944-BA4937AD4D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4E02EBA-8CF2-4F28-B12B-647248EEFF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7">
                                            <p:graphicEl>
                                              <a:dgm id="{D4E02EBA-8CF2-4F28-B12B-647248EEFF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33CED3C-6B02-4A72-B098-8FC03EEB9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>
                                            <p:graphicEl>
                                              <a:dgm id="{D33CED3C-6B02-4A72-B098-8FC03EEB9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DD6C8B1-2887-42D0-B8D3-8AD5F32144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ADD6C8B1-2887-42D0-B8D3-8AD5F32144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5441107-4405-44CD-87DF-A06EDC111D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7">
                                            <p:graphicEl>
                                              <a:dgm id="{15441107-4405-44CD-87DF-A06EDC111D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E627435-876D-439F-AC35-BD29B4FE6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>
                                            <p:graphicEl>
                                              <a:dgm id="{EE627435-876D-439F-AC35-BD29B4FE6F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3CCAEDD-3A9F-46EE-8857-5B67264F2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7">
                                            <p:graphicEl>
                                              <a:dgm id="{13CCAEDD-3A9F-46EE-8857-5B67264F2A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6BC95DB-C372-409B-A1D8-BA670FA669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7">
                                            <p:graphicEl>
                                              <a:dgm id="{46BC95DB-C372-409B-A1D8-BA670FA669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B0D787A-4292-4AED-9F16-6A96C814C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7">
                                            <p:graphicEl>
                                              <a:dgm id="{6B0D787A-4292-4AED-9F16-6A96C814CE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one"/>
        </p:bldSub>
      </p:bldGraphic>
      <p:bldP spid="1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804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Kolem Země se pohybují již stovky umělých družic.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 čemu je člověk využívá?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755576" y="2132856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005064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Která planeta je naší Zemi nejvíce podobná – možné přistání v budoucnosti?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827584" y="5157192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" name="Picture 1" descr="C:\Users\Čapková\Desktop\DUMY-nově\DUMY-Čapková\Pictures\Pictures\Vesmír\Galerie Microsoft\druž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628800"/>
            <a:ext cx="1512168" cy="1512168"/>
          </a:xfrm>
          <a:prstGeom prst="rect">
            <a:avLst/>
          </a:prstGeom>
          <a:noFill/>
        </p:spPr>
      </p:pic>
      <p:pic>
        <p:nvPicPr>
          <p:cNvPr id="1026" name="Picture 2" descr="C:\Users\Čapková\Desktop\DUMY-nově\DUMY-Čapková\Pictures\Pictures\Vesmír\Galerie Microsoft\vesmírná rak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653136"/>
            <a:ext cx="1371600" cy="170656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804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Kolem Země se pohybují již stovky umělých družic. 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</a:t>
            </a:r>
            <a:r>
              <a:rPr lang="cs-CZ" sz="2800" smtClean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čemu je člověk využívá?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827584" y="2348880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717032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Která planeta je naší Zemi nejvíce podobná – možné přistání v budoucnosti?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827584" y="5157192"/>
            <a:ext cx="288032" cy="144016"/>
          </a:xfrm>
          <a:prstGeom prst="rightArrow">
            <a:avLst/>
          </a:prstGeom>
          <a:solidFill>
            <a:srgbClr val="69F3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1683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k meteorologickým, spojovacím, navigačním,  vědeckým,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ale i vojenským účelům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5013176"/>
            <a:ext cx="4501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Mars – řídká atmosféra, stopy ledu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332656"/>
            <a:ext cx="14822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Výukový materiál je určen žákům 6. ročníku k procvičení, zopakování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 utřídění základních zeměpisných pojmů z učiva o sluneční soustavě.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samostatně pracují se svými učebnicemi, atlasy  a poznámkami. Údaje si mohou vyhledávat i z internetu.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636912"/>
            <a:ext cx="75608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URHIXIDUR FROM NSSDC.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8.12.2012]. Dostupný na WWW: http://commons.wikimedia.org/wiki/File:Portrait_de_famille_(1_px_%3D_1000_km).jpg?uselang=cs </a:t>
            </a:r>
            <a:endParaRPr lang="cs-CZ" sz="1600" dirty="0"/>
          </a:p>
        </p:txBody>
      </p:sp>
      <p:pic>
        <p:nvPicPr>
          <p:cNvPr id="1026" name="Picture 2" descr="C:\Users\Čapková\Desktop\Sluneční 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52936"/>
            <a:ext cx="1022364" cy="50405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259632" y="3861048"/>
            <a:ext cx="70202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NAVICORE.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8.12.2012]. Dostupný na WWW: http://commons.wikimedia.org/wiki/File:Leonid_Meteor.jpg?uselang=cs</a:t>
            </a:r>
            <a:endParaRPr lang="cs-CZ" sz="1600" dirty="0"/>
          </a:p>
        </p:txBody>
      </p:sp>
      <p:pic>
        <p:nvPicPr>
          <p:cNvPr id="3" name="Picture 2" descr="C:\Users\Čapková\Desktop\Mete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3716309"/>
            <a:ext cx="576064" cy="86481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051720" y="306896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Čapková\Desktop\Meteori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869160"/>
            <a:ext cx="810090" cy="64807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59632" y="4869160"/>
            <a:ext cx="78843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STÜRZL, Heinrich.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8.12.2012]. Dostupný na WWW: http://commons.wikimedia.org/wiki/File:Meteorit_von_Treysa_2.JPG?uselang=cs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6588224" y="1916832"/>
            <a:ext cx="1685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cs.wikipedia.org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11960" y="1916832"/>
            <a:ext cx="2540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hlinkClick r:id="rId5" tooltip="commons.wikimedia.org "/>
              </a:rPr>
              <a:t>commons.wikimedia.org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404664"/>
            <a:ext cx="576064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Vlastní zdroj.</a:t>
            </a:r>
          </a:p>
          <a:p>
            <a:r>
              <a:rPr lang="cs-CZ" sz="2000" dirty="0" smtClean="0"/>
              <a:t>Použité obrázky: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95536" y="1916832"/>
            <a:ext cx="3960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www.office.</a:t>
            </a:r>
            <a:r>
              <a:rPr lang="cs-CZ" dirty="0" err="1" smtClean="0">
                <a:hlinkClick r:id="rId6"/>
              </a:rPr>
              <a:t>microsoft</a:t>
            </a:r>
            <a:r>
              <a:rPr lang="cs-CZ" dirty="0" smtClean="0"/>
              <a:t> (otevřená galerie),</a:t>
            </a:r>
          </a:p>
        </p:txBody>
      </p:sp>
      <p:pic>
        <p:nvPicPr>
          <p:cNvPr id="20" name="Picture 2" descr="C:\Users\Čapková\Desktop\Asteroi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805264"/>
            <a:ext cx="545747" cy="792089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187624" y="587727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COMEXSA.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8.12.2012]. Dostupný na WWW: http://commons.wikimedia.org/wiki/File:Asteroid_icon.jpg?uselang=cs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7176" y="2924944"/>
            <a:ext cx="74168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ORION 8. </a:t>
            </a:r>
            <a:r>
              <a:rPr lang="cs-CZ" sz="1600" i="1" dirty="0" err="1" smtClean="0"/>
              <a:t>commons.wikimedia.or</a:t>
            </a:r>
            <a:r>
              <a:rPr lang="cs-CZ" sz="1600" dirty="0" smtClean="0"/>
              <a:t> [online]. [cit. 8.12.2012]. Dostupný na WWW: http://commons.wikimedia.org/wiki/File:Moon_phases_00.png?uselang=cs </a:t>
            </a:r>
            <a:endParaRPr lang="cs-CZ" sz="1600" dirty="0"/>
          </a:p>
        </p:txBody>
      </p:sp>
      <p:pic>
        <p:nvPicPr>
          <p:cNvPr id="1026" name="Picture 2" descr="C:\Users\Čapková\Desktop\Fáze Měsí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996952"/>
            <a:ext cx="1152128" cy="43654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655168" y="1844824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ROBERTS, Andy.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8.12.2012]. Dostupný na WWW: http://commons.wikimedia.org/wiki/File:Comet_Hale_Bopp.jpg?uselang=cs </a:t>
            </a:r>
            <a:endParaRPr lang="cs-CZ" sz="1600" dirty="0"/>
          </a:p>
        </p:txBody>
      </p:sp>
      <p:pic>
        <p:nvPicPr>
          <p:cNvPr id="7" name="Picture 2" descr="C:\Users\Čapková\Desktop\Kom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44824"/>
            <a:ext cx="936104" cy="648382"/>
          </a:xfrm>
          <a:prstGeom prst="rect">
            <a:avLst/>
          </a:prstGeom>
          <a:noFill/>
        </p:spPr>
      </p:pic>
      <p:pic>
        <p:nvPicPr>
          <p:cNvPr id="10" name="Picture 3" descr="C:\Users\Čapková\Desktop\Slunce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692696"/>
            <a:ext cx="864096" cy="6480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619672" y="620688"/>
            <a:ext cx="68407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LYKAESTRIA AT THE ENGLISH LANGUAGE WIKIPEDIA.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8.12.2012]. Dostupný na WWW: http://commons.wikimedia.org/wiki/File:The_sun1.jpg?uselang=cs </a:t>
            </a:r>
            <a:endParaRPr lang="cs-CZ"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3072</TotalTime>
  <Words>890</Words>
  <Application>Microsoft Office PowerPoint</Application>
  <PresentationFormat>Předvádění na obrazovce (4:3)</PresentationFormat>
  <Paragraphs>192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Motiv systému Office</vt:lpstr>
      <vt:lpstr>Motiv sady Office</vt:lpstr>
      <vt:lpstr>1_Motiv sady Office</vt:lpstr>
      <vt:lpstr>Snímek 1</vt:lpstr>
      <vt:lpstr>SLUNEČNÍ  SOUSTAVA</vt:lpstr>
      <vt:lpstr>Snímek 3</vt:lpstr>
      <vt:lpstr>Snímek 4</vt:lpstr>
      <vt:lpstr>Snímek 5</vt:lpstr>
      <vt:lpstr>Sluneční soustava začala vznikat přibližně před:</vt:lpstr>
      <vt:lpstr> Sluneční soustava začala vznikat přibližně před:</vt:lpstr>
      <vt:lpstr>Snímek 8</vt:lpstr>
      <vt:lpstr>Snímek 9</vt:lpstr>
      <vt:lpstr>Vzdálenost Země od Slunce je přibližně:</vt:lpstr>
      <vt:lpstr>Vzdálenost Země od Slunce je přibližně: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305</cp:revision>
  <dcterms:created xsi:type="dcterms:W3CDTF">2011-12-27T20:15:32Z</dcterms:created>
  <dcterms:modified xsi:type="dcterms:W3CDTF">2012-12-10T10:25:52Z</dcterms:modified>
</cp:coreProperties>
</file>