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9" r:id="rId11"/>
    <p:sldId id="267" r:id="rId12"/>
    <p:sldId id="268" r:id="rId13"/>
  </p:sldIdLst>
  <p:sldSz cx="9144000" cy="6858000" type="screen4x3"/>
  <p:notesSz cx="6797675" cy="98742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50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9F307-A515-43B4-866C-14AC80A7AD36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13E1643-9E59-414B-BE4A-9EAD97B6FA6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9F307-A515-43B4-866C-14AC80A7AD36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3E1643-9E59-414B-BE4A-9EAD97B6FA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9F307-A515-43B4-866C-14AC80A7AD36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3E1643-9E59-414B-BE4A-9EAD97B6FA6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9F307-A515-43B4-866C-14AC80A7AD36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3E1643-9E59-414B-BE4A-9EAD97B6FA6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9F307-A515-43B4-866C-14AC80A7AD36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3E1643-9E59-414B-BE4A-9EAD97B6FA6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9F307-A515-43B4-866C-14AC80A7AD36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3E1643-9E59-414B-BE4A-9EAD97B6FA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9F307-A515-43B4-866C-14AC80A7AD36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3E1643-9E59-414B-BE4A-9EAD97B6FA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9F307-A515-43B4-866C-14AC80A7AD36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3E1643-9E59-414B-BE4A-9EAD97B6FA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9F307-A515-43B4-866C-14AC80A7AD36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3E1643-9E59-414B-BE4A-9EAD97B6FA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9F307-A515-43B4-866C-14AC80A7AD36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3E1643-9E59-414B-BE4A-9EAD97B6FA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9F307-A515-43B4-866C-14AC80A7AD36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3E1643-9E59-414B-BE4A-9EAD97B6FA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E79F307-A515-43B4-866C-14AC80A7AD36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13E1643-9E59-414B-BE4A-9EAD97B6FA6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Dokument_aplikace_Microsoft_Word_97_2003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3.e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6" name="Object 4"/>
          <p:cNvGraphicFramePr>
            <a:graphicFrameLocks noChangeAspect="1"/>
          </p:cNvGraphicFramePr>
          <p:nvPr/>
        </p:nvGraphicFramePr>
        <p:xfrm>
          <a:off x="127000" y="550863"/>
          <a:ext cx="8891588" cy="5757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7" name="Dokument" r:id="rId3" imgW="8891239" imgH="5757109" progId="Word.Document.8">
                  <p:embed/>
                </p:oleObj>
              </mc:Choice>
              <mc:Fallback>
                <p:oleObj name="Dokument" r:id="rId3" imgW="8891239" imgH="5757109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7000" y="550863"/>
                        <a:ext cx="8891588" cy="57578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30569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172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29524130"/>
              </p:ext>
            </p:extLst>
          </p:nvPr>
        </p:nvGraphicFramePr>
        <p:xfrm>
          <a:off x="546100" y="914400"/>
          <a:ext cx="7993063" cy="5132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2" name="Document" r:id="rId3" imgW="8753439" imgH="5611262" progId="Word.Document.8">
                  <p:embed/>
                </p:oleObj>
              </mc:Choice>
              <mc:Fallback>
                <p:oleObj name="Document" r:id="rId3" imgW="8753439" imgH="561126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6100" y="914400"/>
                        <a:ext cx="7993063" cy="51323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757458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Malování</a:t>
            </a:r>
            <a:br>
              <a:rPr lang="cs-CZ" dirty="0" smtClean="0">
                <a:latin typeface="Comic Sans MS" pitchFamily="66" charset="0"/>
              </a:rPr>
            </a:br>
            <a:r>
              <a:rPr lang="cs-CZ" sz="4000" dirty="0" smtClean="0">
                <a:latin typeface="Comic Sans MS" pitchFamily="66" charset="0"/>
              </a:rPr>
              <a:t>Grafický program MS Windows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l"/>
            <a:r>
              <a:rPr lang="cs-CZ" dirty="0" smtClean="0"/>
              <a:t>31. 10. 2012		Mgr. Marie Kardová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5278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Nástroje  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Tužka</a:t>
            </a:r>
            <a:r>
              <a:rPr lang="cs-CZ" dirty="0" smtClean="0"/>
              <a:t> 	   </a:t>
            </a:r>
            <a:r>
              <a:rPr lang="cs-CZ" b="1" dirty="0" smtClean="0"/>
              <a:t>umožňuje od ruky nakreslit čáru s   			   vybranou šířkou</a:t>
            </a:r>
          </a:p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Plechovka</a:t>
            </a:r>
            <a:r>
              <a:rPr lang="cs-CZ" b="1" dirty="0" smtClean="0"/>
              <a:t>    vyplňuje barvou. Při kliknutí 		   	   	   LT vyplní popředí, při kliknutí PT, 			  	   vyplní pozadí</a:t>
            </a:r>
          </a:p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Guma</a:t>
            </a:r>
            <a:r>
              <a:rPr lang="cs-CZ" b="1" dirty="0" smtClean="0"/>
              <a:t>  	   vymaže a nahradí barvou pozadí</a:t>
            </a:r>
          </a:p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Kapátko</a:t>
            </a:r>
            <a:r>
              <a:rPr lang="cs-CZ" b="1" dirty="0" smtClean="0"/>
              <a:t>       volí  přesný odstín barvy obrázku</a:t>
            </a:r>
          </a:p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Lupa</a:t>
            </a:r>
            <a:r>
              <a:rPr lang="cs-CZ" b="1" dirty="0" smtClean="0"/>
              <a:t>   	   zvětší část obrázku</a:t>
            </a:r>
          </a:p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Text</a:t>
            </a:r>
            <a:r>
              <a:rPr lang="cs-CZ" b="1" dirty="0" smtClean="0"/>
              <a:t>  	   vloží do obrázku text</a:t>
            </a:r>
          </a:p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Štětce</a:t>
            </a:r>
            <a:r>
              <a:rPr lang="cs-CZ" b="1" dirty="0" smtClean="0"/>
              <a:t>           umožňuje kreslit různými druhy štětce</a:t>
            </a:r>
          </a:p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Sprej             </a:t>
            </a:r>
            <a:r>
              <a:rPr lang="cs-CZ" b="1" dirty="0" smtClean="0"/>
              <a:t>umožňuje v obrázku vytvořit sprejový efekt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6536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Tvary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Úsečka</a:t>
            </a:r>
          </a:p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Křivka			</a:t>
            </a:r>
          </a:p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Ovál</a:t>
            </a:r>
          </a:p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Obdélník</a:t>
            </a:r>
          </a:p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Mnohoúhelník…			</a:t>
            </a:r>
            <a:r>
              <a:rPr lang="cs-CZ" sz="9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obr. 1</a:t>
            </a:r>
            <a:endParaRPr lang="cs-CZ" b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Umožňují přidat do obrázku předdefinované tvary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cs-CZ" dirty="0"/>
          </a:p>
          <a:p>
            <a:endParaRPr lang="cs-CZ" dirty="0">
              <a:latin typeface="Comic Sans MS" pitchFamily="66" charset="0"/>
            </a:endParaRPr>
          </a:p>
        </p:txBody>
      </p:sp>
      <p:pic>
        <p:nvPicPr>
          <p:cNvPr id="7170" name="Picture 2" descr="C:\Users\Marie\Pictures\Moje naskenované obrázky\skenování008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348880"/>
            <a:ext cx="1933575" cy="1471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4564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348880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Barvy</a:t>
            </a:r>
            <a:br>
              <a:rPr lang="cs-CZ" dirty="0" smtClean="0">
                <a:latin typeface="Comic Sans MS" pitchFamily="66" charset="0"/>
              </a:rPr>
            </a:br>
            <a:r>
              <a:rPr lang="cs-CZ" sz="900" dirty="0" smtClean="0">
                <a:latin typeface="Comic Sans MS" pitchFamily="66" charset="0"/>
              </a:rPr>
              <a:t>obr. 2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1026" name="Picture 2" descr="C:\Users\Marie\Pictures\Moje naskenované obrázky\skenování0072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420889"/>
            <a:ext cx="4752528" cy="1080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0542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Barvy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572000" y="1628800"/>
            <a:ext cx="4038600" cy="4525963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Lze nastavit vlastní odstín barev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sz="900" dirty="0" smtClean="0"/>
              <a:t>Obr. 3</a:t>
            </a:r>
            <a:endParaRPr lang="cs-CZ" sz="900" dirty="0"/>
          </a:p>
        </p:txBody>
      </p:sp>
      <p:pic>
        <p:nvPicPr>
          <p:cNvPr id="2051" name="Picture 3" descr="C:\Users\Marie\Pictures\Moje naskenované obrázky\skenování0073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125" y="2852738"/>
            <a:ext cx="4041775" cy="2020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7065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600200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Kopírování, vkládání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 </a:t>
            </a:r>
          </a:p>
          <a:p>
            <a:pPr marL="0" indent="0">
              <a:buNone/>
            </a:pPr>
            <a:r>
              <a:rPr lang="cs-CZ" b="1" dirty="0" smtClean="0"/>
              <a:t> 1)  Označ objekt  nástrojem  „Vybrat“ nebo „obdélníkový výběr“</a:t>
            </a:r>
          </a:p>
          <a:p>
            <a:pPr marL="0" indent="0">
              <a:buNone/>
            </a:pPr>
            <a:endParaRPr lang="cs-CZ" b="1" dirty="0" smtClean="0"/>
          </a:p>
          <a:p>
            <a:pPr marL="457200" indent="-457200">
              <a:buAutoNum type="arabicParenR" startAt="2"/>
            </a:pPr>
            <a:r>
              <a:rPr lang="cs-CZ" b="1" dirty="0" smtClean="0"/>
              <a:t>Z nabídky Domů vyber kopírovat(</a:t>
            </a:r>
            <a:r>
              <a:rPr lang="cs-CZ" b="1" dirty="0" err="1" smtClean="0"/>
              <a:t>ctrl+c</a:t>
            </a:r>
            <a:r>
              <a:rPr lang="cs-CZ" b="1" dirty="0" smtClean="0"/>
              <a:t>)</a:t>
            </a:r>
          </a:p>
          <a:p>
            <a:pPr marL="457200" indent="-457200">
              <a:buAutoNum type="arabicParenR" startAt="2"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3)  Z nabídky Domů vyber vložit (</a:t>
            </a:r>
            <a:r>
              <a:rPr lang="cs-CZ" b="1" dirty="0" err="1" smtClean="0"/>
              <a:t>ctrl+v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sz="900" dirty="0" smtClean="0"/>
              <a:t>Obr. 4</a:t>
            </a:r>
          </a:p>
          <a:p>
            <a:endParaRPr lang="cs-CZ" dirty="0"/>
          </a:p>
        </p:txBody>
      </p:sp>
      <p:pic>
        <p:nvPicPr>
          <p:cNvPr id="3074" name="Picture 2" descr="C:\Users\Marie\Pictures\Moje naskenované obrázky\Bez názvu.pn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44824"/>
            <a:ext cx="4320479" cy="5013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8515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Stínování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dirty="0" smtClean="0"/>
              <a:t>Použij vícebarevnou texturu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sz="900" dirty="0"/>
          </a:p>
          <a:p>
            <a:endParaRPr lang="cs-CZ" sz="900" dirty="0" smtClean="0"/>
          </a:p>
          <a:p>
            <a:r>
              <a:rPr lang="cs-CZ" sz="900" dirty="0" smtClean="0"/>
              <a:t>Obr. 7</a:t>
            </a:r>
            <a:endParaRPr lang="cs-CZ" sz="9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b="1" dirty="0" smtClean="0"/>
              <a:t>Přechod mezi barvami zjemni tečkami spreje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900" dirty="0" smtClean="0"/>
              <a:t>Obr. 5</a:t>
            </a:r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r>
              <a:rPr lang="cs-CZ" sz="900" dirty="0" smtClean="0"/>
              <a:t>Obr. 6</a:t>
            </a:r>
            <a:endParaRPr lang="cs-CZ" sz="900" dirty="0"/>
          </a:p>
          <a:p>
            <a:endParaRPr lang="cs-CZ" dirty="0"/>
          </a:p>
        </p:txBody>
      </p:sp>
      <p:pic>
        <p:nvPicPr>
          <p:cNvPr id="4098" name="Picture 2" descr="C:\Users\Marie\Pictures\Moje naskenované obrázky\skenování007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929591"/>
            <a:ext cx="1806575" cy="1079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Marie\Pictures\Moje naskenované obrázky\skenování007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509120"/>
            <a:ext cx="1736725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Marie\Pictures\Moje naskenované obrázky\skenování008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140968"/>
            <a:ext cx="2752725" cy="1585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7149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Marie\Pictures\mojee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40568" y="180975"/>
            <a:ext cx="10225136" cy="6677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6192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Použité zdroje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Informatika pro základní školy, Libuše Kovářová, </a:t>
            </a:r>
            <a:r>
              <a:rPr lang="cs-CZ" dirty="0" err="1" smtClean="0"/>
              <a:t>Computer</a:t>
            </a:r>
            <a:r>
              <a:rPr lang="cs-CZ" dirty="0" smtClean="0"/>
              <a:t> Media s.r.o., 2004</a:t>
            </a:r>
          </a:p>
          <a:p>
            <a:r>
              <a:rPr lang="cs-CZ" dirty="0" smtClean="0"/>
              <a:t>Obrázky 1- 3 a 5 – 7: Informatika pro základní školy, Libuše Kovářová, </a:t>
            </a:r>
            <a:r>
              <a:rPr lang="cs-CZ" dirty="0" err="1" smtClean="0"/>
              <a:t>Computer</a:t>
            </a:r>
            <a:r>
              <a:rPr lang="cs-CZ" dirty="0" smtClean="0"/>
              <a:t> Media </a:t>
            </a:r>
            <a:r>
              <a:rPr lang="cs-CZ" dirty="0" err="1" smtClean="0"/>
              <a:t>s.r.o</a:t>
            </a:r>
            <a:r>
              <a:rPr lang="cs-CZ" dirty="0" smtClean="0"/>
              <a:t>, 2004</a:t>
            </a:r>
          </a:p>
          <a:p>
            <a:r>
              <a:rPr lang="cs-CZ" dirty="0" smtClean="0"/>
              <a:t>Obrázek č. 4:  Mgr. Marie Kardová, 2012</a:t>
            </a:r>
          </a:p>
          <a:p>
            <a:r>
              <a:rPr lang="cs-CZ" dirty="0" smtClean="0"/>
              <a:t>Obrázek č. 8: Lenka Podlešáková, 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0007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Prohlášení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Prohlašuji</a:t>
            </a:r>
            <a:r>
              <a:rPr lang="cs-CZ" dirty="0"/>
              <a:t>, že při tvorbě tohoto výukového materiálu jsem respektovala všeobecně užívané právní a morální zvyklosti, autorská a jiná práva 3. osob, zejména práva duševního vlastnictví dle zákona č. 121/2000 Sb. (autorský zákon). Nesu veškerou právní odpovědnost za obsah a původ svého díla. Prohlašuji dále, že výše uvedený materiál jsem ověřila ve výuce a provedla o tom zápis do TK. Dávám souhlas, aby moje dílo bylo dáno k dispozici veřejnosti k účelům volného užití (§ 30, odst. 1 zákona 121/2000 Sb.), tj. že k uvedeným účelům může být kýmkoliv zveřejňováno, používáno, upravováno a uchováváno.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4760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184</TotalTime>
  <Words>135</Words>
  <Application>Microsoft Office PowerPoint</Application>
  <PresentationFormat>Předvádění na obrazovce (4:3)</PresentationFormat>
  <Paragraphs>73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Exekutivní</vt:lpstr>
      <vt:lpstr>Dokument</vt:lpstr>
      <vt:lpstr>Dokument aplikace Microsoft Word 97–2003</vt:lpstr>
      <vt:lpstr>Prezentace aplikace PowerPoint</vt:lpstr>
      <vt:lpstr>Prezentace aplikace PowerPoint</vt:lpstr>
      <vt:lpstr>Malování Grafický program MS Windows</vt:lpstr>
      <vt:lpstr>Nástroje  </vt:lpstr>
      <vt:lpstr>Tvary</vt:lpstr>
      <vt:lpstr>Barvy obr. 2</vt:lpstr>
      <vt:lpstr>Barvy</vt:lpstr>
      <vt:lpstr>Kopírování, vkládání</vt:lpstr>
      <vt:lpstr>Stínování</vt:lpstr>
      <vt:lpstr>Prezentace aplikace PowerPoint</vt:lpstr>
      <vt:lpstr>Použité zdroje</vt:lpstr>
      <vt:lpstr>Prohlášení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Malování</dc:title>
  <dc:creator>Marie</dc:creator>
  <cp:lastModifiedBy>Marie</cp:lastModifiedBy>
  <cp:revision>17</cp:revision>
  <cp:lastPrinted>2012-11-06T11:54:08Z</cp:lastPrinted>
  <dcterms:created xsi:type="dcterms:W3CDTF">2012-10-31T11:18:56Z</dcterms:created>
  <dcterms:modified xsi:type="dcterms:W3CDTF">2012-12-06T11:31:26Z</dcterms:modified>
</cp:coreProperties>
</file>