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9" r:id="rId4"/>
    <p:sldId id="260" r:id="rId5"/>
    <p:sldId id="261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Eva Procházková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VY_22_INOVACE_24_Jídelníček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Jídelníček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Eva Procházková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VY_22_INOVACE_24_Jídelníček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Jídelníček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0CEA8C-4BCE-4ED7-9B69-E970A9D800B4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EAC327-D8D9-4144-9BF6-F3177C8DF0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56421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vpisují název potraviny. Slouží k procvičení slovní zásoby a pravopisu.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2067379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Žáci vpisují název potraviny. Slouží k procvičení slovní zásoby a pravopisu.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278766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Žáci vpisují název potraviny. Slouží k procvičení slovní zásoby a pravopisu.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535631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wmf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wmf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6136014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/>
              <a:t>  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456363" y="155679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Materiál je určený pro žáky 3. ročníku, pro výuku anglického jazyka</a:t>
            </a:r>
          </a:p>
          <a:p>
            <a:r>
              <a:rPr lang="cs-CZ" sz="2800" dirty="0" smtClean="0"/>
              <a:t>Prezentace na interaktivní tabuli</a:t>
            </a:r>
          </a:p>
          <a:p>
            <a:r>
              <a:rPr lang="cs-CZ" sz="2800" dirty="0" smtClean="0"/>
              <a:t>Prezentace je určena pro procvičení slovní zásoby a společnou práci s učitelem</a:t>
            </a:r>
          </a:p>
          <a:p>
            <a:r>
              <a:rPr lang="cs-CZ" sz="2800" dirty="0" smtClean="0"/>
              <a:t>Pomůcky: interaktivní pero, fixy na interaktivní tabuli</a:t>
            </a:r>
          </a:p>
          <a:p>
            <a:r>
              <a:rPr lang="cs-CZ" sz="2800" dirty="0" smtClean="0"/>
              <a:t>Inovace: interaktivní způsob učení</a:t>
            </a:r>
          </a:p>
          <a:p>
            <a:r>
              <a:rPr lang="cs-CZ" sz="2800" dirty="0" smtClean="0"/>
              <a:t>Metodické pokyny: doplňování textu dle vzoru</a:t>
            </a:r>
            <a:endParaRPr lang="cs-CZ" sz="2800" dirty="0"/>
          </a:p>
          <a:p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Snídaně - </a:t>
            </a:r>
            <a:r>
              <a:rPr lang="cs-CZ" dirty="0" err="1" smtClean="0"/>
              <a:t>Breakfast</a:t>
            </a:r>
            <a:endParaRPr lang="cs-CZ" dirty="0"/>
          </a:p>
        </p:txBody>
      </p:sp>
      <p:pic>
        <p:nvPicPr>
          <p:cNvPr id="1026" name="Picture 2" descr="C:\Users\ProchazkovaE\AppData\Local\Microsoft\Windows\Temporary Internet Files\Content.IE5\OJV14C8I\MC900411900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899592" y="1473198"/>
            <a:ext cx="1899140" cy="1739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rochazkovaE\AppData\Local\Microsoft\Windows\Temporary Internet Files\Content.IE5\O5OWQL3P\MC90023424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35895" y="1484478"/>
            <a:ext cx="1986359" cy="1728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rochazkovaE\AppData\Local\Microsoft\Windows\Temporary Internet Files\Content.IE5\OJV14C8I\MC90025159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57451" y="1412775"/>
            <a:ext cx="1438341" cy="1800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619672" y="3717032"/>
            <a:ext cx="53499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I </a:t>
            </a:r>
            <a:r>
              <a:rPr lang="cs-CZ" sz="2800" dirty="0" err="1" smtClean="0"/>
              <a:t>like</a:t>
            </a:r>
            <a:r>
              <a:rPr lang="cs-CZ" sz="2800" dirty="0" smtClean="0"/>
              <a:t> …………………….   </a:t>
            </a:r>
            <a:r>
              <a:rPr lang="cs-CZ" sz="2800" dirty="0" err="1" smtClean="0"/>
              <a:t>for</a:t>
            </a:r>
            <a:r>
              <a:rPr lang="cs-CZ" sz="2800" dirty="0" smtClean="0"/>
              <a:t> </a:t>
            </a:r>
            <a:r>
              <a:rPr lang="cs-CZ" sz="2800" dirty="0" err="1" smtClean="0"/>
              <a:t>breakfast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634342" y="4581128"/>
            <a:ext cx="53499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I </a:t>
            </a:r>
            <a:r>
              <a:rPr lang="cs-CZ" sz="2800" dirty="0" err="1" smtClean="0"/>
              <a:t>like</a:t>
            </a:r>
            <a:r>
              <a:rPr lang="cs-CZ" sz="2800" dirty="0" smtClean="0"/>
              <a:t> …………………….   </a:t>
            </a:r>
            <a:r>
              <a:rPr lang="cs-CZ" sz="2800" dirty="0" err="1" smtClean="0"/>
              <a:t>for</a:t>
            </a:r>
            <a:r>
              <a:rPr lang="cs-CZ" sz="2800" dirty="0" smtClean="0"/>
              <a:t> </a:t>
            </a:r>
            <a:r>
              <a:rPr lang="cs-CZ" sz="2800" dirty="0" err="1" smtClean="0"/>
              <a:t>breakfast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634342" y="5445224"/>
            <a:ext cx="53499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I </a:t>
            </a:r>
            <a:r>
              <a:rPr lang="cs-CZ" sz="2800" dirty="0" err="1" smtClean="0"/>
              <a:t>like</a:t>
            </a:r>
            <a:r>
              <a:rPr lang="cs-CZ" sz="2800" dirty="0" smtClean="0"/>
              <a:t> …………………….   </a:t>
            </a:r>
            <a:r>
              <a:rPr lang="cs-CZ" sz="2800" dirty="0" err="1" smtClean="0"/>
              <a:t>for</a:t>
            </a:r>
            <a:r>
              <a:rPr lang="cs-CZ" sz="2800" dirty="0" smtClean="0"/>
              <a:t> </a:t>
            </a:r>
            <a:r>
              <a:rPr lang="cs-CZ" sz="2800" dirty="0" err="1" smtClean="0"/>
              <a:t>breakfast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6699062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  <p:bldP spid="8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Oběd - Lunch</a:t>
            </a:r>
            <a:endParaRPr lang="cs-CZ" dirty="0"/>
          </a:p>
        </p:txBody>
      </p:sp>
      <p:pic>
        <p:nvPicPr>
          <p:cNvPr id="2050" name="Picture 2" descr="C:\Users\ProchazkovaE\AppData\Local\Microsoft\Windows\Temporary Internet Files\Content.IE5\JDMGALS6\MC900439780[1].pn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1412776"/>
            <a:ext cx="2062154" cy="2062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rochazkovaE\AppData\Local\Microsoft\Windows\Temporary Internet Files\Content.IE5\OJV14C8I\MP90040524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432287"/>
            <a:ext cx="2984376" cy="2131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ProchazkovaE\AppData\Local\Microsoft\Windows\Temporary Internet Files\Content.IE5\R6TMH8UR\MC90041344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9952" y="1412775"/>
            <a:ext cx="1368152" cy="2062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475656" y="4221088"/>
            <a:ext cx="45394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I </a:t>
            </a:r>
            <a:r>
              <a:rPr lang="cs-CZ" sz="2800" dirty="0" err="1" smtClean="0"/>
              <a:t>like</a:t>
            </a:r>
            <a:r>
              <a:rPr lang="cs-CZ" sz="2800" dirty="0" smtClean="0"/>
              <a:t> …………………… </a:t>
            </a:r>
            <a:r>
              <a:rPr lang="cs-CZ" sz="2800" dirty="0" err="1" smtClean="0"/>
              <a:t>for</a:t>
            </a:r>
            <a:r>
              <a:rPr lang="cs-CZ" sz="2800" dirty="0" smtClean="0"/>
              <a:t> lunch.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485270" y="4895432"/>
            <a:ext cx="45394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I </a:t>
            </a:r>
            <a:r>
              <a:rPr lang="cs-CZ" sz="2800" dirty="0" err="1" smtClean="0"/>
              <a:t>like</a:t>
            </a:r>
            <a:r>
              <a:rPr lang="cs-CZ" sz="2800" dirty="0" smtClean="0"/>
              <a:t> …………………… </a:t>
            </a:r>
            <a:r>
              <a:rPr lang="cs-CZ" sz="2800" dirty="0" err="1" smtClean="0"/>
              <a:t>for</a:t>
            </a:r>
            <a:r>
              <a:rPr lang="cs-CZ" sz="2800" dirty="0" smtClean="0"/>
              <a:t> lunch.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500038" y="5661248"/>
            <a:ext cx="45394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I </a:t>
            </a:r>
            <a:r>
              <a:rPr lang="cs-CZ" sz="2800" dirty="0" err="1" smtClean="0"/>
              <a:t>like</a:t>
            </a:r>
            <a:r>
              <a:rPr lang="cs-CZ" sz="2800" dirty="0" smtClean="0"/>
              <a:t> …………………… </a:t>
            </a:r>
            <a:r>
              <a:rPr lang="cs-CZ" sz="2800" dirty="0" err="1" smtClean="0"/>
              <a:t>for</a:t>
            </a:r>
            <a:r>
              <a:rPr lang="cs-CZ" sz="2800" dirty="0" smtClean="0"/>
              <a:t> lunch.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31119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Večeře - </a:t>
            </a:r>
            <a:r>
              <a:rPr lang="cs-CZ" dirty="0" err="1" smtClean="0"/>
              <a:t>Dinner</a:t>
            </a:r>
            <a:endParaRPr lang="cs-CZ" dirty="0"/>
          </a:p>
        </p:txBody>
      </p:sp>
      <p:pic>
        <p:nvPicPr>
          <p:cNvPr id="3074" name="Picture 2" descr="C:\Users\ProchazkovaE\AppData\Local\Microsoft\Windows\Temporary Internet Files\Content.IE5\O5OWQL3P\MC900413114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340768"/>
            <a:ext cx="2071900" cy="2091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ProchazkovaE\AppData\Local\Microsoft\Windows\Temporary Internet Files\Content.IE5\VA2H4KKW\MC900441746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556792"/>
            <a:ext cx="2455168" cy="2455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ProchazkovaE\AppData\Local\Microsoft\Windows\Temporary Internet Files\Content.IE5\O5OWQL3P\MC900090178[2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729404"/>
            <a:ext cx="2480996" cy="1627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132112" y="4274401"/>
            <a:ext cx="47701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I </a:t>
            </a:r>
            <a:r>
              <a:rPr lang="cs-CZ" sz="2800" dirty="0" err="1" smtClean="0"/>
              <a:t>like</a:t>
            </a:r>
            <a:r>
              <a:rPr lang="cs-CZ" sz="2800" dirty="0" smtClean="0"/>
              <a:t> ……………………..  </a:t>
            </a:r>
            <a:r>
              <a:rPr lang="cs-CZ" sz="2800" dirty="0" err="1" smtClean="0"/>
              <a:t>for</a:t>
            </a:r>
            <a:r>
              <a:rPr lang="cs-CZ" sz="2800" dirty="0" smtClean="0"/>
              <a:t> </a:t>
            </a:r>
            <a:r>
              <a:rPr lang="cs-CZ" sz="2800" dirty="0" err="1" smtClean="0"/>
              <a:t>dinner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185904" y="5013176"/>
            <a:ext cx="47701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I </a:t>
            </a:r>
            <a:r>
              <a:rPr lang="cs-CZ" sz="2800" dirty="0" err="1" smtClean="0"/>
              <a:t>like</a:t>
            </a:r>
            <a:r>
              <a:rPr lang="cs-CZ" sz="2800" dirty="0" smtClean="0"/>
              <a:t> ……………………..  </a:t>
            </a:r>
            <a:r>
              <a:rPr lang="cs-CZ" sz="2800" dirty="0" err="1" smtClean="0"/>
              <a:t>for</a:t>
            </a:r>
            <a:r>
              <a:rPr lang="cs-CZ" sz="2800" dirty="0" smtClean="0"/>
              <a:t> </a:t>
            </a:r>
            <a:r>
              <a:rPr lang="cs-CZ" sz="2800" dirty="0" err="1" smtClean="0"/>
              <a:t>dinner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152939" y="5681530"/>
            <a:ext cx="47701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I </a:t>
            </a:r>
            <a:r>
              <a:rPr lang="cs-CZ" sz="2800" dirty="0" err="1" smtClean="0"/>
              <a:t>like</a:t>
            </a:r>
            <a:r>
              <a:rPr lang="cs-CZ" sz="2800" dirty="0" smtClean="0"/>
              <a:t> ……………………..  </a:t>
            </a:r>
            <a:r>
              <a:rPr lang="cs-CZ" sz="2800" dirty="0" err="1" smtClean="0"/>
              <a:t>for</a:t>
            </a:r>
            <a:r>
              <a:rPr lang="cs-CZ" sz="2800" dirty="0" smtClean="0"/>
              <a:t> </a:t>
            </a:r>
            <a:r>
              <a:rPr lang="cs-CZ" sz="2800" dirty="0" err="1" smtClean="0"/>
              <a:t>dinner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5060192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  <p:bldP spid="13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/>
              <a:t>http</a:t>
            </a:r>
            <a:r>
              <a:rPr lang="cs-CZ" smtClean="0"/>
              <a:t>://office.microsoft.com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336</TotalTime>
  <Words>184</Words>
  <Application>Microsoft Office PowerPoint</Application>
  <PresentationFormat>Předvádění na obrazovce (4:3)</PresentationFormat>
  <Paragraphs>33</Paragraphs>
  <Slides>6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Anotace</vt:lpstr>
      <vt:lpstr>Snídaně - Breakfast</vt:lpstr>
      <vt:lpstr>Oběd - Lunch</vt:lpstr>
      <vt:lpstr>Večeře - Dinner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Šárka</cp:lastModifiedBy>
  <cp:revision>57</cp:revision>
  <dcterms:created xsi:type="dcterms:W3CDTF">2011-08-21T15:31:45Z</dcterms:created>
  <dcterms:modified xsi:type="dcterms:W3CDTF">2012-03-09T20:50:25Z</dcterms:modified>
</cp:coreProperties>
</file>