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2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044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368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09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308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3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491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817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652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52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16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223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82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0.png"/><Relationship Id="rId5" Type="http://schemas.openxmlformats.org/officeDocument/2006/relationships/image" Target="../media/image220.png"/><Relationship Id="rId4" Type="http://schemas.openxmlformats.org/officeDocument/2006/relationships/image" Target="../media/image2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0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VY_42_INOVACE_6_Vzájemná </a:t>
            </a:r>
            <a:r>
              <a:rPr lang="cs-CZ" sz="3200" b="1" dirty="0" smtClean="0"/>
              <a:t>poloha dvou kružnic 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3336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7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r>
                  <a:rPr lang="cs-CZ" dirty="0"/>
                  <a:t/>
                </a:r>
                <a:br>
                  <a:rPr lang="cs-CZ" dirty="0"/>
                </a:br>
                <a:r>
                  <a:rPr lang="cs-CZ" dirty="0" smtClean="0"/>
                  <a:t>2. </a:t>
                </a:r>
                <a:r>
                  <a:rPr lang="cs-CZ" dirty="0"/>
                  <a:t>Kružnice </a:t>
                </a:r>
                <a:r>
                  <a:rPr lang="cs-CZ" dirty="0" smtClean="0"/>
                  <a:t>s různými středy </a:t>
                </a:r>
                <a:br>
                  <a:rPr lang="cs-CZ" dirty="0" smtClean="0"/>
                </a:br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≠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)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8" name="Nadpis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t="-14894" b="-345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text 10"/>
              <p:cNvSpPr>
                <a:spLocks noGrp="1"/>
              </p:cNvSpPr>
              <p:nvPr>
                <p:ph type="body" idx="4294967295"/>
              </p:nvPr>
            </p:nvSpPr>
            <p:spPr>
              <a:xfrm>
                <a:off x="0" y="2508250"/>
                <a:ext cx="8712200" cy="736600"/>
              </a:xfrm>
            </p:spPr>
            <p:txBody>
              <a:bodyPr>
                <a:noAutofit/>
              </a:bodyPr>
              <a:lstStyle/>
              <a:p>
                <a:r>
                  <a:rPr lang="cs-CZ" sz="2800" dirty="0"/>
                  <a:t>body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/>
                  <a:t>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/>
                  <a:t> tvoří tzv</a:t>
                </a:r>
                <a:r>
                  <a:rPr lang="cs-CZ" sz="2800" dirty="0">
                    <a:solidFill>
                      <a:schemeClr val="accent1"/>
                    </a:solidFill>
                  </a:rPr>
                  <a:t>.</a:t>
                </a:r>
                <a:r>
                  <a:rPr lang="cs-CZ" sz="2800" dirty="0">
                    <a:solidFill>
                      <a:srgbClr val="00B050"/>
                    </a:solidFill>
                  </a:rPr>
                  <a:t> </a:t>
                </a:r>
                <a:r>
                  <a:rPr lang="cs-CZ" sz="2800" dirty="0">
                    <a:solidFill>
                      <a:schemeClr val="accent5">
                        <a:lumMod val="75000"/>
                      </a:schemeClr>
                    </a:solidFill>
                  </a:rPr>
                  <a:t>střednou </a:t>
                </a:r>
                <a:r>
                  <a:rPr lang="cs-CZ" sz="2800" dirty="0"/>
                  <a:t>úsečku a značíme ji </a:t>
                </a:r>
                <a:r>
                  <a:rPr lang="cs-CZ" sz="2800" i="1" dirty="0">
                    <a:solidFill>
                      <a:schemeClr val="accent5">
                        <a:lumMod val="75000"/>
                      </a:schemeClr>
                    </a:solidFill>
                  </a:rPr>
                  <a:t>s</a:t>
                </a:r>
                <a:r>
                  <a:rPr lang="cs-CZ" sz="2800" dirty="0">
                    <a:solidFill>
                      <a:schemeClr val="accent5">
                        <a:lumMod val="7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accent5">
                        <a:lumMod val="75000"/>
                      </a:schemeClr>
                    </a:solidFill>
                  </a:rPr>
                </a:br>
                <a:endParaRPr lang="cs-CZ" sz="2800" dirty="0">
                  <a:solidFill>
                    <a:schemeClr val="accent5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text 10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215516" y="2507786"/>
                <a:ext cx="8712968" cy="736548"/>
              </a:xfrm>
              <a:blipFill rotWithShape="1">
                <a:blip r:embed="rId3"/>
                <a:stretch>
                  <a:fillRect l="-559" t="-82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vál 11"/>
          <p:cNvSpPr/>
          <p:nvPr/>
        </p:nvSpPr>
        <p:spPr>
          <a:xfrm>
            <a:off x="1244646" y="3429000"/>
            <a:ext cx="2016224" cy="20162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00092" y="3754581"/>
            <a:ext cx="1656184" cy="157948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2123728" y="4252446"/>
                <a:ext cx="471154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4252446"/>
                <a:ext cx="471154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10256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6084168" y="4359655"/>
                <a:ext cx="533031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+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4359655"/>
                <a:ext cx="533031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9195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se šipkou 18"/>
          <p:cNvCxnSpPr/>
          <p:nvPr/>
        </p:nvCxnSpPr>
        <p:spPr>
          <a:xfrm>
            <a:off x="2252758" y="4437112"/>
            <a:ext cx="3975426" cy="107209"/>
          </a:xfrm>
          <a:prstGeom prst="straightConnector1">
            <a:avLst/>
          </a:prstGeom>
          <a:ln w="28575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065652" y="4045184"/>
            <a:ext cx="282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2789844" y="3244334"/>
                <a:ext cx="471026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9844" y="3244334"/>
                <a:ext cx="47102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6350683" y="3369024"/>
                <a:ext cx="47634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0683" y="3369024"/>
                <a:ext cx="47634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507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animBg="1"/>
      <p:bldP spid="13" grpId="0" animBg="1"/>
      <p:bldP spid="16" grpId="0"/>
      <p:bldP spid="17" grpId="0"/>
      <p:bldP spid="21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54413" y="692696"/>
                <a:ext cx="1176530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s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413" y="692696"/>
                <a:ext cx="117653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4663"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84501" y="2045661"/>
                <a:ext cx="111107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/>
                  <a:t>s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501" y="2045661"/>
                <a:ext cx="111107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4945"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39551" y="3284984"/>
                <a:ext cx="193008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s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&lt;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1" y="3284984"/>
                <a:ext cx="1930080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14435" y="4684494"/>
                <a:ext cx="119603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s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435" y="4684494"/>
                <a:ext cx="1196033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4592"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71956" y="6021288"/>
                <a:ext cx="128099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s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&lt; 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956" y="6021288"/>
                <a:ext cx="1280992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4286"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vál 9"/>
          <p:cNvSpPr/>
          <p:nvPr/>
        </p:nvSpPr>
        <p:spPr>
          <a:xfrm>
            <a:off x="3545224" y="1790708"/>
            <a:ext cx="836743" cy="7897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402337" y="2922379"/>
            <a:ext cx="1111410" cy="10945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2816020" y="5821612"/>
                <a:ext cx="527965" cy="9233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/>
                  <a:t>+</a:t>
                </a:r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6020" y="5821612"/>
                <a:ext cx="527965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10345" t="-2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422503" y="919679"/>
                <a:ext cx="5431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2503" y="919679"/>
                <a:ext cx="543162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8889"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2816022" y="748914"/>
                <a:ext cx="527965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+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6022" y="748914"/>
                <a:ext cx="527965" cy="646331"/>
              </a:xfrm>
              <a:prstGeom prst="rect">
                <a:avLst/>
              </a:prstGeom>
              <a:blipFill rotWithShape="1">
                <a:blip r:embed="rId9"/>
                <a:stretch>
                  <a:fillRect l="-10345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2771800" y="2047080"/>
                <a:ext cx="527965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/>
                  <a:t>+</a:t>
                </a:r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2047080"/>
                <a:ext cx="527965" cy="646331"/>
              </a:xfrm>
              <a:prstGeom prst="rect">
                <a:avLst/>
              </a:prstGeom>
              <a:blipFill rotWithShape="1">
                <a:blip r:embed="rId10"/>
                <a:stretch>
                  <a:fillRect l="-10465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2771800" y="4574384"/>
                <a:ext cx="527965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/>
                  <a:t>+</a:t>
                </a:r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4574384"/>
                <a:ext cx="527965" cy="646331"/>
              </a:xfrm>
              <a:prstGeom prst="rect">
                <a:avLst/>
              </a:prstGeom>
              <a:blipFill rotWithShape="1">
                <a:blip r:embed="rId11"/>
                <a:stretch>
                  <a:fillRect l="-10465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2771800" y="3284983"/>
                <a:ext cx="527965" cy="9233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/>
                  <a:t>+</a:t>
                </a:r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3284983"/>
                <a:ext cx="527965" cy="923330"/>
              </a:xfrm>
              <a:prstGeom prst="rect">
                <a:avLst/>
              </a:prstGeom>
              <a:blipFill rotWithShape="1">
                <a:blip r:embed="rId12"/>
                <a:stretch>
                  <a:fillRect l="-10465" t="-2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3574366" y="3181748"/>
                <a:ext cx="5431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4366" y="3181748"/>
                <a:ext cx="543162" cy="369332"/>
              </a:xfrm>
              <a:prstGeom prst="rect">
                <a:avLst/>
              </a:prstGeom>
              <a:blipFill rotWithShape="1">
                <a:blip r:embed="rId13"/>
                <a:stretch>
                  <a:fillRect l="-8989"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2735347" y="5747033"/>
                <a:ext cx="60087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 </a:t>
                </a:r>
                <a:r>
                  <a:rPr lang="cs-CZ" dirty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347" y="5747033"/>
                <a:ext cx="600870" cy="369332"/>
              </a:xfrm>
              <a:prstGeom prst="rect">
                <a:avLst/>
              </a:prstGeom>
              <a:blipFill rotWithShape="1">
                <a:blip r:embed="rId14"/>
                <a:stretch>
                  <a:fillRect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2859451" y="4616786"/>
                <a:ext cx="60087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 </a:t>
                </a:r>
                <a:r>
                  <a:rPr lang="cs-CZ" dirty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451" y="4616786"/>
                <a:ext cx="600870" cy="369332"/>
              </a:xfrm>
              <a:prstGeom prst="rect">
                <a:avLst/>
              </a:prstGeom>
              <a:blipFill rotWithShape="1">
                <a:blip r:embed="rId15"/>
                <a:stretch>
                  <a:fillRect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3775642" y="2008958"/>
                <a:ext cx="5431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5642" y="2008958"/>
                <a:ext cx="543162" cy="369332"/>
              </a:xfrm>
              <a:prstGeom prst="rect">
                <a:avLst/>
              </a:prstGeom>
              <a:blipFill rotWithShape="1">
                <a:blip r:embed="rId16"/>
                <a:stretch>
                  <a:fillRect l="-8989"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vál 28"/>
          <p:cNvSpPr/>
          <p:nvPr/>
        </p:nvSpPr>
        <p:spPr>
          <a:xfrm>
            <a:off x="2402337" y="5459279"/>
            <a:ext cx="1111410" cy="10945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402337" y="1634251"/>
            <a:ext cx="1111410" cy="10945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387484" y="4208313"/>
            <a:ext cx="1111410" cy="10945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402337" y="372409"/>
            <a:ext cx="1111410" cy="10945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175864" y="677210"/>
            <a:ext cx="836743" cy="7897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661632" y="4406581"/>
            <a:ext cx="836743" cy="7897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295688" y="2971544"/>
            <a:ext cx="836743" cy="7897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569363" y="5536829"/>
            <a:ext cx="836743" cy="78974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2957050" y="919679"/>
            <a:ext cx="1637185" cy="184666"/>
          </a:xfrm>
          <a:prstGeom prst="straightConnector1">
            <a:avLst/>
          </a:prstGeom>
          <a:ln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2957050" y="2185579"/>
            <a:ext cx="1006543" cy="44748"/>
          </a:xfrm>
          <a:prstGeom prst="straightConnector1">
            <a:avLst/>
          </a:prstGeom>
          <a:ln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2943189" y="3366414"/>
            <a:ext cx="818592" cy="86547"/>
          </a:xfrm>
          <a:prstGeom prst="straightConnector1">
            <a:avLst/>
          </a:prstGeom>
          <a:ln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2895466" y="4758495"/>
            <a:ext cx="184538" cy="42957"/>
          </a:xfrm>
          <a:prstGeom prst="straightConnector1">
            <a:avLst/>
          </a:prstGeom>
          <a:ln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6210296" y="748914"/>
            <a:ext cx="2468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Kružnice leží vně sebe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5788060" y="2045661"/>
            <a:ext cx="29193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Kružnice </a:t>
            </a:r>
            <a:r>
              <a:rPr lang="cs-CZ" dirty="0" smtClean="0"/>
              <a:t>mají vnější dotyk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6372200" y="3284983"/>
            <a:ext cx="2307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Kružnice </a:t>
            </a:r>
            <a:r>
              <a:rPr lang="cs-CZ" dirty="0" smtClean="0"/>
              <a:t>se protínají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787192" y="4684494"/>
            <a:ext cx="30251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Kružnice </a:t>
            </a:r>
            <a:r>
              <a:rPr lang="cs-CZ" dirty="0" smtClean="0"/>
              <a:t>mají vnitřní dotyk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5272628" y="5972458"/>
            <a:ext cx="34980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Jedna kružnice </a:t>
            </a:r>
            <a:r>
              <a:rPr lang="cs-CZ" dirty="0"/>
              <a:t>leží </a:t>
            </a:r>
            <a:r>
              <a:rPr lang="cs-CZ" dirty="0" smtClean="0"/>
              <a:t>uvnitř druhé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69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10" grpId="0" animBg="1"/>
      <p:bldP spid="14" grpId="0" animBg="1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51" grpId="0"/>
      <p:bldP spid="52" grpId="0"/>
      <p:bldP spid="53" grpId="0"/>
      <p:bldP spid="54" grpId="0"/>
      <p:bldP spid="5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204</Words>
  <Application>Microsoft Office PowerPoint</Application>
  <PresentationFormat>Předvádění na obrazovce (4:3)</PresentationFormat>
  <Paragraphs>35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VY_42_INOVACE_6_Vzájemná poloha dvou kružnic 2</vt:lpstr>
      <vt:lpstr> 2. Kružnice s různými středy  (S_1 ≠ S_2 )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2. Kružnice s různými středy (S_1 ≠ S_2 ) </dc:title>
  <dc:creator>Vagnerova</dc:creator>
  <cp:lastModifiedBy>Vagnerova</cp:lastModifiedBy>
  <cp:revision>13</cp:revision>
  <dcterms:created xsi:type="dcterms:W3CDTF">2010-12-27T18:07:20Z</dcterms:created>
  <dcterms:modified xsi:type="dcterms:W3CDTF">2011-06-11T16:47:38Z</dcterms:modified>
</cp:coreProperties>
</file>