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VY_22_INOVACE_25_Jídlo- vazba I </a:t>
          </a:r>
          <a:r>
            <a:rPr lang="cs-CZ" dirty="0" err="1" smtClean="0"/>
            <a:t>like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Jídlo – vazba I </a:t>
          </a:r>
          <a:r>
            <a:rPr lang="cs-CZ" dirty="0" err="1" smtClean="0"/>
            <a:t>like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VY_22_INOVACE_25_Jídlo- vazba I </a:t>
          </a:r>
          <a:r>
            <a:rPr lang="cs-CZ" sz="1800" kern="1200" dirty="0" err="1" smtClean="0"/>
            <a:t>like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Jídlo – vazba I </a:t>
          </a:r>
          <a:r>
            <a:rPr lang="cs-CZ" sz="1800" kern="1200" dirty="0" err="1" smtClean="0"/>
            <a:t>like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dopisují názvy jídel. Slouží k procvičení vazby</a:t>
            </a:r>
            <a:r>
              <a:rPr lang="cs-CZ" baseline="0" dirty="0" smtClean="0"/>
              <a:t> I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065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dopisují názvy jídel. Slouží k procvičení vazby</a:t>
            </a:r>
            <a:r>
              <a:rPr lang="cs-CZ" baseline="0" dirty="0" smtClean="0"/>
              <a:t> I </a:t>
            </a:r>
            <a:r>
              <a:rPr lang="cs-CZ" baseline="0" dirty="0" err="1" smtClean="0"/>
              <a:t>don‘t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, slovní zásoby a pravopisu.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982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píší věty s použitím vazby</a:t>
            </a:r>
            <a:r>
              <a:rPr lang="cs-CZ" baseline="0" dirty="0" smtClean="0"/>
              <a:t> I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, I </a:t>
            </a:r>
            <a:r>
              <a:rPr lang="cs-CZ" baseline="0" dirty="0" err="1" smtClean="0"/>
              <a:t>don‘t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. 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331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věty s použitím</a:t>
            </a:r>
            <a:r>
              <a:rPr lang="cs-CZ" baseline="0" dirty="0" smtClean="0"/>
              <a:t> vazby I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, I </a:t>
            </a:r>
            <a:r>
              <a:rPr lang="cs-CZ" baseline="0" dirty="0" err="1" smtClean="0"/>
              <a:t>don‘t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like</a:t>
            </a:r>
            <a:r>
              <a:rPr lang="cs-CZ" baseline="0" dirty="0" smtClean="0"/>
              <a:t>. Slouží jako pracovní list pro samostatnou práci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27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odpovědi na otázky. Slouží jako pracovní list pro samostatnou práci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287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6.wmf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8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43546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První část je určena pro procvičení slovní zásoby a společnou práci s učitelem, další část lze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</a:t>
            </a:r>
          </a:p>
          <a:p>
            <a:r>
              <a:rPr lang="cs-CZ" sz="2800" dirty="0" smtClean="0"/>
              <a:t>Metodické pokyny: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Mám rád – I </a:t>
            </a:r>
            <a:r>
              <a:rPr lang="cs-CZ" dirty="0" err="1" smtClean="0"/>
              <a:t>like</a:t>
            </a:r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OJV14C8I\MP900177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232248" cy="148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1772815"/>
            <a:ext cx="1560173" cy="156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412964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577" y="1844824"/>
            <a:ext cx="1668907" cy="164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5OWQL3P\MP900406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520" y="1844824"/>
            <a:ext cx="1197872" cy="151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LWFA20Q\MC900411898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23528" y="3332988"/>
            <a:ext cx="1918750" cy="130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P900405246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924" y="3434116"/>
            <a:ext cx="1756219" cy="125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JV14C8I\MC9002342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539788"/>
            <a:ext cx="1320148" cy="114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JV14C8I\MP9004066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20" y="3608146"/>
            <a:ext cx="1518672" cy="1012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4331" y="5157192"/>
            <a:ext cx="863249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…………………………………………………………………………........</a:t>
            </a:r>
          </a:p>
          <a:p>
            <a:endParaRPr lang="cs-CZ" sz="2800" dirty="0" smtClean="0"/>
          </a:p>
          <a:p>
            <a:r>
              <a:rPr lang="cs-CZ" sz="2800" dirty="0" smtClean="0"/>
              <a:t>…………………………………………………………………………………………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13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Nemám rád – I </a:t>
            </a:r>
            <a:r>
              <a:rPr lang="cs-CZ" dirty="0" err="1" smtClean="0">
                <a:solidFill>
                  <a:schemeClr val="bg1"/>
                </a:solidFill>
              </a:rPr>
              <a:t>don‘t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like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OJV14C8I\MP900177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232248" cy="148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1772815"/>
            <a:ext cx="1560173" cy="156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412964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577" y="1844824"/>
            <a:ext cx="1668907" cy="164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5OWQL3P\MP900406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520" y="1844824"/>
            <a:ext cx="1197872" cy="151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LWFA20Q\MC900411898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23528" y="3332988"/>
            <a:ext cx="1918750" cy="130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P900405246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924" y="3434116"/>
            <a:ext cx="1756219" cy="125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JV14C8I\MC9002342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539788"/>
            <a:ext cx="1320148" cy="114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JV14C8I\MP9004066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20" y="3608146"/>
            <a:ext cx="1518672" cy="1012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4331" y="5157192"/>
            <a:ext cx="897514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don‘t</a:t>
            </a:r>
            <a:r>
              <a:rPr lang="cs-CZ" sz="2800" dirty="0" smtClean="0"/>
              <a:t> 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……………………………………………………………………...</a:t>
            </a:r>
          </a:p>
          <a:p>
            <a:endParaRPr lang="cs-CZ" sz="2800" dirty="0" smtClean="0"/>
          </a:p>
          <a:p>
            <a:r>
              <a:rPr lang="cs-CZ" sz="2800" dirty="0" smtClean="0"/>
              <a:t>…………………………………………………………………………………………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574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Piš věty. Použij vazbu 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/ I </a:t>
            </a:r>
            <a:r>
              <a:rPr lang="cs-CZ" dirty="0" err="1" smtClean="0">
                <a:solidFill>
                  <a:srgbClr val="FF0000"/>
                </a:solidFill>
              </a:rPr>
              <a:t>don‘t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rochazkovaE\AppData\Local\Microsoft\Windows\Temporary Internet Files\Content.IE5\OJV14C8I\MC900441718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TLWFA20Q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478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MMHF5AC4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84784"/>
            <a:ext cx="1195063" cy="109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chazkovaE\AppData\Local\Microsoft\Windows\Temporary Internet Files\Content.IE5\TN3PGN12\MC900112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148064" y="1719312"/>
            <a:ext cx="1357111" cy="73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VA2H4KKW\MC9004127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8733"/>
            <a:ext cx="1070918" cy="73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83741" y="3068960"/>
            <a:ext cx="5899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……………………………………………………………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83741" y="3768308"/>
            <a:ext cx="5899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……………………………………………………………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13829" y="4437112"/>
            <a:ext cx="5899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……………………………………………………………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83741" y="5074712"/>
            <a:ext cx="5899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……………………………………………………………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83741" y="5651152"/>
            <a:ext cx="7612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……………………………………………………………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123728" y="1708733"/>
            <a:ext cx="1296144" cy="1072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123728" y="1719311"/>
            <a:ext cx="1296144" cy="106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436096" y="1708733"/>
            <a:ext cx="1069079" cy="1072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436096" y="1708733"/>
            <a:ext cx="1069080" cy="1072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2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Piš věty. Použij vazbu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don‘t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rochazkovaE\AppData\Local\Microsoft\Windows\Temporary Internet Files\Content.IE5\R6TMH8UR\MC90041189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556791"/>
            <a:ext cx="1593220" cy="1080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chazkovaE\AppData\Local\Microsoft\Windows\Temporary Internet Files\Content.IE5\O5OWQL3P\MC900441784[1].png"/>
          <p:cNvPicPr>
            <a:picLocks noChangeAspect="1" noChangeArrowheads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chazkovaE\AppData\Local\Microsoft\Windows\Temporary Internet Files\Content.IE5\TLWFA20Q\MC90034705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1506017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chazkovaE\AppData\Local\Microsoft\Windows\Temporary Internet Files\Content.IE5\OJV14C8I\MC900413448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516" y="1675990"/>
            <a:ext cx="783715" cy="118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MMHF5AC4\MP900405246[1].jpg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172" y="3191226"/>
            <a:ext cx="1573068" cy="112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TN3PGN12\MC900290250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547" y="4581128"/>
            <a:ext cx="1413693" cy="1577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24185" y="2266619"/>
            <a:ext cx="34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29729" y="5526980"/>
            <a:ext cx="34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63571" y="3844576"/>
            <a:ext cx="34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33674" y="5545749"/>
            <a:ext cx="34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23231" y="3844576"/>
            <a:ext cx="34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89429" y="2266619"/>
            <a:ext cx="34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85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Odpověz na otázky. Použij </a:t>
            </a:r>
            <a:r>
              <a:rPr lang="cs-CZ" sz="3200" b="1" dirty="0" err="1" smtClean="0"/>
              <a:t>Yes</a:t>
            </a:r>
            <a:r>
              <a:rPr lang="cs-CZ" sz="3200" b="1" dirty="0" smtClean="0"/>
              <a:t>, Ido / No, I </a:t>
            </a:r>
            <a:r>
              <a:rPr lang="cs-CZ" sz="3200" b="1" dirty="0" err="1" smtClean="0"/>
              <a:t>don‘t</a:t>
            </a:r>
            <a:r>
              <a:rPr lang="cs-CZ" sz="3200" b="1" dirty="0" smtClean="0"/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5600" y="2432599"/>
            <a:ext cx="1930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11137" y="5789653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3263" y="4050478"/>
            <a:ext cx="1930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70988" y="5789653"/>
            <a:ext cx="208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8012" y="4025111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71976" y="2455301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…………………………….</a:t>
            </a:r>
            <a:endParaRPr lang="cs-CZ" dirty="0"/>
          </a:p>
        </p:txBody>
      </p:sp>
      <p:pic>
        <p:nvPicPr>
          <p:cNvPr id="4098" name="Picture 2" descr="C:\Users\ProchazkovaE\AppData\Local\Microsoft\Windows\Temporary Internet Files\Content.IE5\VA2H4KKW\MC90023424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006" y="1763556"/>
            <a:ext cx="994817" cy="86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833333"/>
            <a:ext cx="2802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cereales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4099" name="Picture 3" descr="C:\Users\ProchazkovaE\AppData\Local\Microsoft\Windows\Temporary Internet Files\Content.IE5\TN3PGN12\MC900439046[1]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006" y="3234439"/>
            <a:ext cx="812755" cy="77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5801" y="3382911"/>
            <a:ext cx="258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apples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4103" name="Picture 7" descr="C:\Users\ProchazkovaE\AppData\Local\Microsoft\Windows\Temporary Internet Files\Content.IE5\MMHF5AC4\MC90033128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986" y="4727237"/>
            <a:ext cx="1039349" cy="82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29279" y="5090064"/>
            <a:ext cx="2941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potatoes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pic>
        <p:nvPicPr>
          <p:cNvPr id="4104" name="Picture 8" descr="C:\Users\ProchazkovaE\AppData\Local\Microsoft\Windows\Temporary Internet Files\Content.IE5\TN3PGN12\MC900232817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057" y="1603802"/>
            <a:ext cx="1523809" cy="92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4978150" y="1804955"/>
            <a:ext cx="27756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chicken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pic>
        <p:nvPicPr>
          <p:cNvPr id="4106" name="Picture 10" descr="C:\Users\ProchazkovaE\AppData\Local\Microsoft\Windows\Temporary Internet Files\Content.IE5\R6TMH8UR\MC90041508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5135" y="3234439"/>
            <a:ext cx="895805" cy="79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129220" y="5090063"/>
            <a:ext cx="2525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pizza ?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78150" y="3380995"/>
            <a:ext cx="2951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sausages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pic>
        <p:nvPicPr>
          <p:cNvPr id="4108" name="Picture 12" descr="C:\Users\ProchazkovaE\AppData\Local\Microsoft\Windows\Temporary Internet Files\Content.IE5\O5OWQL3P\MC900215791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766" y="4742171"/>
            <a:ext cx="1396100" cy="80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91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297</Words>
  <Application>Microsoft Office PowerPoint</Application>
  <PresentationFormat>Předvádění na obrazovce (4:3)</PresentationFormat>
  <Paragraphs>59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Mám rád – I like</vt:lpstr>
      <vt:lpstr>Nemám rád – I don‘t like</vt:lpstr>
      <vt:lpstr>Piš věty. Použij vazbu I like / I don‘t like</vt:lpstr>
      <vt:lpstr>Piš věty. Použij vazbu I like / I don‘t like</vt:lpstr>
      <vt:lpstr>Odpověz na otázky. Použij Yes, Ido / No, I don‘t.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64</cp:revision>
  <dcterms:created xsi:type="dcterms:W3CDTF">2011-08-21T15:31:45Z</dcterms:created>
  <dcterms:modified xsi:type="dcterms:W3CDTF">2011-12-10T19:40:50Z</dcterms:modified>
</cp:coreProperties>
</file>